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0" r:id="rId2"/>
    <p:sldId id="258" r:id="rId3"/>
    <p:sldId id="259" r:id="rId4"/>
    <p:sldId id="260" r:id="rId5"/>
    <p:sldId id="336" r:id="rId6"/>
    <p:sldId id="262" r:id="rId7"/>
    <p:sldId id="291" r:id="rId8"/>
    <p:sldId id="292" r:id="rId9"/>
    <p:sldId id="261" r:id="rId10"/>
    <p:sldId id="275" r:id="rId11"/>
    <p:sldId id="313" r:id="rId12"/>
    <p:sldId id="314" r:id="rId13"/>
    <p:sldId id="264" r:id="rId14"/>
    <p:sldId id="315" r:id="rId15"/>
    <p:sldId id="265" r:id="rId16"/>
    <p:sldId id="316" r:id="rId17"/>
    <p:sldId id="267" r:id="rId18"/>
    <p:sldId id="268" r:id="rId19"/>
    <p:sldId id="282" r:id="rId20"/>
    <p:sldId id="295" r:id="rId21"/>
    <p:sldId id="312" r:id="rId22"/>
    <p:sldId id="335" r:id="rId23"/>
    <p:sldId id="319" r:id="rId24"/>
    <p:sldId id="320" r:id="rId25"/>
    <p:sldId id="321" r:id="rId26"/>
    <p:sldId id="322" r:id="rId27"/>
    <p:sldId id="323" r:id="rId28"/>
    <p:sldId id="324" r:id="rId29"/>
    <p:sldId id="317" r:id="rId30"/>
    <p:sldId id="318" r:id="rId31"/>
    <p:sldId id="325" r:id="rId32"/>
    <p:sldId id="326" r:id="rId33"/>
    <p:sldId id="327" r:id="rId34"/>
    <p:sldId id="337" r:id="rId35"/>
    <p:sldId id="328" r:id="rId36"/>
    <p:sldId id="329" r:id="rId37"/>
    <p:sldId id="330" r:id="rId38"/>
    <p:sldId id="331" r:id="rId39"/>
    <p:sldId id="332" r:id="rId40"/>
    <p:sldId id="333" r:id="rId41"/>
    <p:sldId id="334" r:id="rId42"/>
  </p:sldIdLst>
  <p:sldSz cx="9144000" cy="6858000" type="screen4x3"/>
  <p:notesSz cx="6858000" cy="9144000"/>
  <p:embeddedFontLst>
    <p:embeddedFont>
      <p:font typeface="JasmineUPC" panose="02020603050405020304" pitchFamily="18" charset="-34"/>
      <p:regular r:id="rId43"/>
      <p:bold r:id="rId44"/>
      <p:italic r:id="rId45"/>
      <p:boldItalic r:id="rId46"/>
    </p:embeddedFont>
    <p:embeddedFont>
      <p:font typeface="TH SarabunPSK" panose="020B0500040200020003" pitchFamily="34" charset="-34"/>
      <p:regular r:id="rId47"/>
      <p:bold r:id="rId48"/>
      <p:italic r:id="rId49"/>
      <p:boldItalic r:id="rId50"/>
    </p:embeddedFont>
    <p:embeddedFont>
      <p:font typeface="KodchiangUPC" panose="02020603050405020304" pitchFamily="18" charset="-34"/>
      <p:regular r:id="rId51"/>
      <p:bold r:id="rId52"/>
      <p:italic r:id="rId53"/>
      <p:boldItalic r:id="rId54"/>
    </p:embeddedFont>
    <p:embeddedFont>
      <p:font typeface="TH Baijam" panose="02000506000000020004" pitchFamily="2" charset="-34"/>
      <p:regular r:id="rId55"/>
      <p:bold r:id="rId56"/>
      <p:italic r:id="rId57"/>
      <p:boldItalic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TH K2D July8" panose="02000506000000020004" pitchFamily="2" charset="-34"/>
      <p:regular r:id="rId65"/>
      <p:bold r:id="rId66"/>
      <p:italic r:id="rId67"/>
      <p:boldItalic r:id="rId68"/>
    </p:embeddedFont>
    <p:embeddedFont>
      <p:font typeface="Angsana New" panose="02020603050405020304" pitchFamily="18" charset="-34"/>
      <p:regular r:id="rId69"/>
      <p:bold r:id="rId70"/>
      <p:italic r:id="rId71"/>
      <p:boldItalic r:id="rId72"/>
    </p:embeddedFont>
    <p:embeddedFont>
      <p:font typeface="IrisUPC" panose="020B0604020202020204" pitchFamily="34" charset="-34"/>
      <p:regular r:id="rId73"/>
      <p:bold r:id="rId74"/>
      <p:italic r:id="rId75"/>
      <p:boldItalic r:id="rId76"/>
    </p:embeddedFont>
  </p:embeddedFontLst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B6093"/>
    <a:srgbClr val="66CCFF"/>
    <a:srgbClr val="0099FF"/>
    <a:srgbClr val="FFFFCC"/>
    <a:srgbClr val="FFCCFF"/>
    <a:srgbClr val="B0D1E8"/>
    <a:srgbClr val="24668F"/>
    <a:srgbClr val="00649B"/>
    <a:srgbClr val="FF9933"/>
    <a:srgbClr val="224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6" autoAdjust="0"/>
    <p:restoredTop sz="90929" autoAdjust="0"/>
  </p:normalViewPr>
  <p:slideViewPr>
    <p:cSldViewPr>
      <p:cViewPr varScale="1">
        <p:scale>
          <a:sx n="112" d="100"/>
          <a:sy n="112" d="100"/>
        </p:scale>
        <p:origin x="12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font" Target="fonts/font32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6" Type="http://schemas.openxmlformats.org/officeDocument/2006/relationships/font" Target="fonts/font34.fntdata"/><Relationship Id="rId7" Type="http://schemas.openxmlformats.org/officeDocument/2006/relationships/slide" Target="slides/slide6.xml"/><Relationship Id="rId71" Type="http://schemas.openxmlformats.org/officeDocument/2006/relationships/font" Target="fonts/font2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image" Target="../media/image146.gi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1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8684B-43BF-4C86-A35E-F4A67EE81B3A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5847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D8DE91-6043-4112-895A-DA5EEACF40B2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15352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615B7-E3E0-498A-89A9-B9652F6E3C6B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58958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1B8B7-09DE-495C-AFCB-F94EB009658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2284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63905-BD06-4559-88FD-028407AF2C85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4058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04FBD-6EE4-41AA-9B65-EF7BE9B3ABE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220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0D5BC-48F3-475A-B783-59C9FBBDD260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005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293C9-7CBA-4C64-8627-FBF92E57CA19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9653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15E162-AA42-4004-A267-163B2BE3DF2E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04607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752109-DFEC-4471-AED4-4C10767049D4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66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A3031-F04B-4AFE-B38A-EA830D3497A3}" type="slidenum">
              <a:rPr lang="en-US" altLang="en-US"/>
              <a:pPr/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7253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คลิกเพื่อแก้ไขลักษณะต้นแบบชื่อเรื่อง</a:t>
            </a:r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คลิกเพื่อแก้ไขลักษณะของข้อความต้นแบบ</a:t>
            </a:r>
            <a:endParaRPr lang="en-US" altLang="en-US"/>
          </a:p>
          <a:p>
            <a:pPr lvl="1"/>
            <a:r>
              <a:rPr lang="th-TH" altLang="en-US"/>
              <a:t>ระดับที่สอง</a:t>
            </a:r>
            <a:endParaRPr lang="en-US" altLang="en-US"/>
          </a:p>
          <a:p>
            <a:pPr lvl="2"/>
            <a:r>
              <a:rPr lang="th-TH" altLang="en-US"/>
              <a:t>ระดับที่สาม</a:t>
            </a:r>
            <a:endParaRPr lang="en-US" altLang="en-US"/>
          </a:p>
          <a:p>
            <a:pPr lvl="3"/>
            <a:r>
              <a:rPr lang="th-TH" altLang="en-US"/>
              <a:t>ระดับที่สี่</a:t>
            </a:r>
            <a:endParaRPr lang="en-US" altLang="en-US"/>
          </a:p>
          <a:p>
            <a:pPr lvl="4"/>
            <a:r>
              <a:rPr lang="th-TH" altLang="en-US"/>
              <a:t>ระดับที่ห้า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EAC13F-E21C-4E93-92B3-906C4483013D}" type="slidenum">
              <a:rPr lang="en-US" altLang="en-US"/>
              <a:pPr/>
              <a:t>‹#›</a:t>
            </a:fld>
            <a:endParaRPr lang="th-T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4.bin"/><Relationship Id="rId2" Type="http://schemas.openxmlformats.org/officeDocument/2006/relationships/tags" Target="../tags/tag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23.bin"/><Relationship Id="rId9" Type="http://schemas.openxmlformats.org/officeDocument/2006/relationships/oleObject" Target="../embeddings/oleObject2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oleObject" Target="../embeddings/oleObject30.bin"/><Relationship Id="rId2" Type="http://schemas.openxmlformats.org/officeDocument/2006/relationships/tags" Target="../tags/tag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61.png"/><Relationship Id="rId26" Type="http://schemas.openxmlformats.org/officeDocument/2006/relationships/image" Target="../media/image66.jpg"/><Relationship Id="rId3" Type="http://schemas.openxmlformats.org/officeDocument/2006/relationships/oleObject" Target="../embeddings/oleObject31.bin"/><Relationship Id="rId21" Type="http://schemas.openxmlformats.org/officeDocument/2006/relationships/oleObject" Target="../embeddings/oleObject40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58.png"/><Relationship Id="rId17" Type="http://schemas.openxmlformats.org/officeDocument/2006/relationships/oleObject" Target="../embeddings/oleObject38.bin"/><Relationship Id="rId25" Type="http://schemas.openxmlformats.org/officeDocument/2006/relationships/image" Target="../media/image65.jp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29" Type="http://schemas.openxmlformats.org/officeDocument/2006/relationships/image" Target="../media/image69.jpg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5.png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64.png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image" Target="../media/image68.jpg"/><Relationship Id="rId10" Type="http://schemas.openxmlformats.org/officeDocument/2006/relationships/image" Target="../media/image57.png"/><Relationship Id="rId19" Type="http://schemas.openxmlformats.org/officeDocument/2006/relationships/oleObject" Target="../embeddings/oleObject39.bin"/><Relationship Id="rId4" Type="http://schemas.openxmlformats.org/officeDocument/2006/relationships/image" Target="../media/image54.pn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openxmlformats.org/officeDocument/2006/relationships/image" Target="../media/image67.jpg"/><Relationship Id="rId30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tags" Target="../tags/tag5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71.png"/><Relationship Id="rId4" Type="http://schemas.openxmlformats.org/officeDocument/2006/relationships/oleObject" Target="../embeddings/oleObject4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oleObject" Target="../embeddings/oleObject44.bin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1.pn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5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oleObject" Target="../embeddings/oleObject45.bin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oleObject" Target="../embeddings/oleObject46.bin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oleObject" Target="../embeddings/oleObject46.bin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17" Type="http://schemas.openxmlformats.org/officeDocument/2006/relationships/image" Target="../media/image115.jpeg"/><Relationship Id="rId2" Type="http://schemas.openxmlformats.org/officeDocument/2006/relationships/image" Target="../media/image100.jpeg"/><Relationship Id="rId16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jpg"/><Relationship Id="rId4" Type="http://schemas.openxmlformats.org/officeDocument/2006/relationships/image" Target="../media/image1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51548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Image" r:id="rId3" imgW="1440360" imgH="1080000" progId="Photoshop.Image.9">
                  <p:embed/>
                </p:oleObj>
              </mc:Choice>
              <mc:Fallback>
                <p:oleObj name="Image" r:id="rId3" imgW="1440360" imgH="1080000" progId="Photoshop.Image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1167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pattFill prst="pct70">
                        <a:fgClr>
                          <a:schemeClr val="accent1"/>
                        </a:fgClr>
                        <a:bgClr>
                          <a:schemeClr val="bg1"/>
                        </a:bgClr>
                      </a:patt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8" descr="cerindex0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2"/>
          <a:stretch/>
        </p:blipFill>
        <p:spPr bwMode="auto">
          <a:xfrm>
            <a:off x="6410325" y="134521"/>
            <a:ext cx="2565729" cy="1324883"/>
          </a:xfrm>
          <a:prstGeom prst="roundRect">
            <a:avLst>
              <a:gd name="adj" fmla="val 88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04800" y="273536"/>
            <a:ext cx="5989521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7200" b="1" dirty="0">
                <a:solidFill>
                  <a:srgbClr val="005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  <a:ea typeface="Tahoma" panose="020B0604030504040204" pitchFamily="34" charset="0"/>
                <a:cs typeface="KodchiangUPC" panose="02020603050405020304" pitchFamily="18" charset="-34"/>
              </a:rPr>
              <a:t>สำนักงาน</a:t>
            </a:r>
            <a:r>
              <a:rPr lang="th-TH" sz="7200" b="1" dirty="0" err="1">
                <a:solidFill>
                  <a:srgbClr val="005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  <a:ea typeface="Tahoma" panose="020B0604030504040204" pitchFamily="34" charset="0"/>
                <a:cs typeface="KodchiangUPC" panose="02020603050405020304" pitchFamily="18" charset="-34"/>
              </a:rPr>
              <a:t>วิทย</a:t>
            </a:r>
            <a:r>
              <a:rPr lang="th-TH" sz="7200" b="1" dirty="0">
                <a:solidFill>
                  <a:srgbClr val="005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  <a:ea typeface="Tahoma" panose="020B0604030504040204" pitchFamily="34" charset="0"/>
                <a:cs typeface="KodchiangUPC" panose="02020603050405020304" pitchFamily="18" charset="-34"/>
              </a:rPr>
              <a:t>ทรัพยากร</a:t>
            </a:r>
          </a:p>
        </p:txBody>
      </p:sp>
      <p:pic>
        <p:nvPicPr>
          <p:cNvPr id="1029" name="Picture 8" descr="F:\Backup\QA-Web-22052013\ActivityPictures\Images\050927-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" b="12287"/>
          <a:stretch/>
        </p:blipFill>
        <p:spPr bwMode="auto">
          <a:xfrm>
            <a:off x="6410325" y="1557249"/>
            <a:ext cx="2552700" cy="1414551"/>
          </a:xfrm>
          <a:prstGeom prst="roundRect">
            <a:avLst>
              <a:gd name="adj" fmla="val 632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0089" y="1066800"/>
            <a:ext cx="4724400" cy="156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1</a:t>
            </a:r>
            <a:r>
              <a:rPr lang="en-US" sz="44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7</a:t>
            </a:r>
            <a:r>
              <a:rPr lang="th-TH" sz="44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 ปี ระบบประกันคุณภาพ</a:t>
            </a:r>
          </a:p>
          <a:p>
            <a:pPr algn="ctr">
              <a:defRPr/>
            </a:pPr>
            <a:r>
              <a:rPr lang="th-TH" sz="44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2544</a:t>
            </a:r>
            <a:r>
              <a:rPr lang="en-US" sz="44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 </a:t>
            </a:r>
            <a:r>
              <a:rPr lang="th-TH" sz="44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ถึง</a:t>
            </a:r>
            <a:r>
              <a:rPr lang="en-US" sz="44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 </a:t>
            </a:r>
            <a:r>
              <a:rPr lang="th-TH" sz="44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256</a:t>
            </a:r>
            <a:r>
              <a:rPr lang="en-US" sz="4400" b="1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1</a:t>
            </a:r>
            <a:endParaRPr lang="th-TH" sz="4400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itchFamily="18" charset="-34"/>
              <a:cs typeface="KodchiangUPC" pitchFamily="18" charset="-34"/>
            </a:endParaRPr>
          </a:p>
        </p:txBody>
      </p:sp>
      <p:pic>
        <p:nvPicPr>
          <p:cNvPr id="1032" name="Picture 8" descr="http://www.car.chula.ac.th/qa-web/images/kickoff-qm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8" t="29140" r="2970" b="27961"/>
          <a:stretch/>
        </p:blipFill>
        <p:spPr bwMode="auto">
          <a:xfrm>
            <a:off x="3357009" y="2891575"/>
            <a:ext cx="2849710" cy="1688257"/>
          </a:xfrm>
          <a:prstGeom prst="roundRect">
            <a:avLst>
              <a:gd name="adj" fmla="val 685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ttp://www.car.chula.ac.th/qa-web/images/kickoff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r="10573" b="39523"/>
          <a:stretch/>
        </p:blipFill>
        <p:spPr bwMode="auto">
          <a:xfrm>
            <a:off x="152400" y="2891575"/>
            <a:ext cx="3072992" cy="1680426"/>
          </a:xfrm>
          <a:prstGeom prst="roundRect">
            <a:avLst>
              <a:gd name="adj" fmla="val 63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25732" r="14609" b="31415"/>
          <a:stretch/>
        </p:blipFill>
        <p:spPr bwMode="auto">
          <a:xfrm>
            <a:off x="6410325" y="3074005"/>
            <a:ext cx="2573337" cy="1497995"/>
          </a:xfrm>
          <a:prstGeom prst="roundRect">
            <a:avLst>
              <a:gd name="adj" fmla="val 705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2" b="6138"/>
          <a:stretch/>
        </p:blipFill>
        <p:spPr>
          <a:xfrm>
            <a:off x="152400" y="4716073"/>
            <a:ext cx="4106862" cy="2072611"/>
          </a:xfrm>
          <a:prstGeom prst="roundRect">
            <a:avLst>
              <a:gd name="adj" fmla="val 842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083" r="2144"/>
          <a:stretch/>
        </p:blipFill>
        <p:spPr>
          <a:xfrm>
            <a:off x="4411662" y="4694723"/>
            <a:ext cx="4579938" cy="2103939"/>
          </a:xfrm>
          <a:prstGeom prst="roundRect">
            <a:avLst>
              <a:gd name="adj" fmla="val 899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5" name="Image" r:id="rId3" imgW="1440360" imgH="1080000" progId="Photoshop.Image.5">
                  <p:embed/>
                </p:oleObj>
              </mc:Choice>
              <mc:Fallback>
                <p:oleObj name="Image" r:id="rId3" imgW="1440360" imgH="10800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19600" y="1143000"/>
            <a:ext cx="4724400" cy="4524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 </a:t>
            </a:r>
            <a:r>
              <a:rPr lang="th-TH" sz="3200" b="1" dirty="0">
                <a:solidFill>
                  <a:srgbClr val="FFFF00"/>
                </a:solidFill>
                <a:latin typeface="JasmineUPC" pitchFamily="18" charset="-34"/>
                <a:cs typeface="JasmineUPC" pitchFamily="18" charset="-34"/>
              </a:rPr>
              <a:t>คู่มือคุณภาพ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/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</a:b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   (Quality Manual = QM)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 </a:t>
            </a:r>
            <a:r>
              <a:rPr lang="th-TH" sz="3200" b="1" dirty="0">
                <a:solidFill>
                  <a:srgbClr val="FFFF00"/>
                </a:solidFill>
                <a:latin typeface="JasmineUPC" pitchFamily="18" charset="-34"/>
                <a:cs typeface="JasmineUPC" pitchFamily="18" charset="-34"/>
              </a:rPr>
              <a:t>คู่มือขั้นตอนการปฏิบัติงาน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/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</a:b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   (Procedure Manual = PM)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 </a:t>
            </a:r>
            <a:r>
              <a:rPr lang="th-TH" sz="3200" b="1" dirty="0">
                <a:solidFill>
                  <a:srgbClr val="FFFF00"/>
                </a:solidFill>
                <a:latin typeface="JasmineUPC" pitchFamily="18" charset="-34"/>
                <a:cs typeface="JasmineUPC" pitchFamily="18" charset="-34"/>
              </a:rPr>
              <a:t>ขั้นตอนการปฏิบัติงาน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/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</a:b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   (Work Instruction = WI)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 </a:t>
            </a:r>
            <a:r>
              <a:rPr lang="th-TH" sz="3200" b="1" dirty="0">
                <a:solidFill>
                  <a:srgbClr val="FFFF00"/>
                </a:solidFill>
                <a:latin typeface="JasmineUPC" pitchFamily="18" charset="-34"/>
                <a:cs typeface="JasmineUPC" pitchFamily="18" charset="-34"/>
              </a:rPr>
              <a:t>แบบฟอร์ม</a:t>
            </a:r>
            <a:r>
              <a:rPr lang="th-TH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(Forms = F)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th-TH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 </a:t>
            </a:r>
            <a:r>
              <a:rPr lang="th-TH" sz="3200" b="1" dirty="0">
                <a:solidFill>
                  <a:srgbClr val="FFFF00"/>
                </a:solidFill>
                <a:latin typeface="JasmineUPC" pitchFamily="18" charset="-34"/>
                <a:cs typeface="JasmineUPC" pitchFamily="18" charset="-34"/>
              </a:rPr>
              <a:t>เอกสารสนับสนุน 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/>
            </a:r>
            <a:b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</a:b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   (Support Document = SD)</a:t>
            </a:r>
            <a:endParaRPr lang="th-TH" sz="3200" b="1" dirty="0">
              <a:solidFill>
                <a:schemeClr val="bg1">
                  <a:lumMod val="95000"/>
                </a:schemeClr>
              </a:solidFill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3200" y="152401"/>
            <a:ext cx="6400800" cy="830997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th-TH" sz="4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เอกสารในระบบประกันคุณภาพ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6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736725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406095"/>
              </p:ext>
            </p:extLst>
          </p:nvPr>
        </p:nvGraphicFramePr>
        <p:xfrm>
          <a:off x="4372708" y="4876800"/>
          <a:ext cx="38100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6" name="Image" r:id="rId3" imgW="691200" imgH="293400" progId="Photoshop.Image.5">
                  <p:embed/>
                </p:oleObj>
              </mc:Choice>
              <mc:Fallback>
                <p:oleObj name="Image" r:id="rId3" imgW="691200" imgH="293400" progId="Photoshop.Image.5">
                  <p:embed/>
                  <p:pic>
                    <p:nvPicPr>
                      <p:cNvPr id="92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2708" y="4876800"/>
                        <a:ext cx="3810000" cy="17526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5372612"/>
              </p:ext>
            </p:extLst>
          </p:nvPr>
        </p:nvGraphicFramePr>
        <p:xfrm>
          <a:off x="8056677" y="4876800"/>
          <a:ext cx="858723" cy="1762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7" name="Image" r:id="rId5" imgW="153000" imgH="313200" progId="Photoshop.Image.9">
                  <p:embed/>
                </p:oleObj>
              </mc:Choice>
              <mc:Fallback>
                <p:oleObj name="Image" r:id="rId5" imgW="153000" imgH="313200" progId="Photoshop.Image.9">
                  <p:embed/>
                  <p:pic>
                    <p:nvPicPr>
                      <p:cNvPr id="92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6677" y="4876800"/>
                        <a:ext cx="858723" cy="176291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464469"/>
              </p:ext>
            </p:extLst>
          </p:nvPr>
        </p:nvGraphicFramePr>
        <p:xfrm>
          <a:off x="1662359" y="2000250"/>
          <a:ext cx="1336550" cy="1223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8" name="Image" r:id="rId7" imgW="232200" imgH="221400" progId="Photoshop.Image.5">
                  <p:embed/>
                </p:oleObj>
              </mc:Choice>
              <mc:Fallback>
                <p:oleObj name="Image" r:id="rId7" imgW="232200" imgH="221400" progId="Photoshop.Image.5">
                  <p:embed/>
                  <p:pic>
                    <p:nvPicPr>
                      <p:cNvPr id="922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359" y="2000250"/>
                        <a:ext cx="1336550" cy="122359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516952"/>
              </p:ext>
            </p:extLst>
          </p:nvPr>
        </p:nvGraphicFramePr>
        <p:xfrm>
          <a:off x="202836" y="3235569"/>
          <a:ext cx="2796073" cy="3352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89" name="Image" r:id="rId9" imgW="471600" imgH="559800" progId="Photoshop.Image.5">
                  <p:embed/>
                </p:oleObj>
              </mc:Choice>
              <mc:Fallback>
                <p:oleObj name="Image" r:id="rId9" imgW="471600" imgH="559800" progId="Photoshop.Image.5">
                  <p:embed/>
                  <p:pic>
                    <p:nvPicPr>
                      <p:cNvPr id="92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36" y="3235569"/>
                        <a:ext cx="2796073" cy="335279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822589"/>
              </p:ext>
            </p:extLst>
          </p:nvPr>
        </p:nvGraphicFramePr>
        <p:xfrm>
          <a:off x="202223" y="2006112"/>
          <a:ext cx="1460135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90" name="Image" r:id="rId11" imgW="356400" imgH="295200" progId="Photoshop.Image.5">
                  <p:embed/>
                </p:oleObj>
              </mc:Choice>
              <mc:Fallback>
                <p:oleObj name="Image" r:id="rId11" imgW="356400" imgH="295200" progId="Photoshop.Image.5">
                  <p:embed/>
                  <p:pic>
                    <p:nvPicPr>
                      <p:cNvPr id="922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223" y="2006112"/>
                        <a:ext cx="1460135" cy="120808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FF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90500" y="143637"/>
            <a:ext cx="8763000" cy="16312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5000" b="1" dirty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กิจกรรมเพื่อสร้างความรู้และความเข้าใจเรื่องการประกันคุณภาพ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2" y="2008407"/>
            <a:ext cx="4580176" cy="28683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0"/>
          <a:stretch/>
        </p:blipFill>
        <p:spPr>
          <a:xfrm>
            <a:off x="3320017" y="1918490"/>
            <a:ext cx="731583" cy="463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6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6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736725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143637"/>
            <a:ext cx="8763000" cy="163121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50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กิจกรรมเพื่อสร้างความรู้และความเข้าใจเรื่องการประกันคุณภาพ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935164"/>
            <a:ext cx="853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  <a:p>
            <a:endParaRPr lang="th-TH" dirty="0"/>
          </a:p>
          <a:p>
            <a:endParaRPr lang="th-TH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อบรมเชิงปฏิบัติการ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การบริหารความเสี่ยง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pPr algn="ctr"/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6"/>
          <a:stretch/>
        </p:blipFill>
        <p:spPr>
          <a:xfrm>
            <a:off x="5850177" y="3790200"/>
            <a:ext cx="2795591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" b="8061"/>
          <a:stretch/>
        </p:blipFill>
        <p:spPr>
          <a:xfrm>
            <a:off x="463061" y="3787913"/>
            <a:ext cx="2590800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" b="9754"/>
          <a:stretch/>
        </p:blipFill>
        <p:spPr>
          <a:xfrm>
            <a:off x="469060" y="2074984"/>
            <a:ext cx="2584801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6768" b="12743"/>
          <a:stretch/>
        </p:blipFill>
        <p:spPr>
          <a:xfrm>
            <a:off x="3162526" y="3790200"/>
            <a:ext cx="2587643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989" r="2857"/>
          <a:stretch/>
        </p:blipFill>
        <p:spPr>
          <a:xfrm>
            <a:off x="3159368" y="2055676"/>
            <a:ext cx="2590801" cy="1640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77" y="2061281"/>
            <a:ext cx="2795591" cy="1633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387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1588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4" name="Image" r:id="rId3" imgW="1440360" imgH="1080000" progId="Photoshop.Image.5">
                  <p:embed/>
                </p:oleObj>
              </mc:Choice>
              <mc:Fallback>
                <p:oleObj name="Image" r:id="rId3" imgW="1440360" imgH="10800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1524000"/>
            <a:ext cx="51054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 สัมมนาบุคลากร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 เว็บไซต์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 ประกวดข้อเขียนเชิงสร้างสรรค์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 ประกวดคำขวัญ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 จดหมายข่าว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 วิทยุจุฬาฯ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 ของชำร่วย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66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00270" y="2000437"/>
            <a:ext cx="6858000" cy="4692316"/>
            <a:chOff x="771896" y="1245726"/>
            <a:chExt cx="6924304" cy="5231274"/>
          </a:xfrm>
        </p:grpSpPr>
        <p:pic>
          <p:nvPicPr>
            <p:cNvPr id="6" name="Picture 11"/>
            <p:cNvPicPr>
              <a:picLocks noChangeAspect="1" noChangeArrowheads="1"/>
            </p:cNvPicPr>
            <p:nvPr/>
          </p:nvPicPr>
          <p:blipFill>
            <a:blip r:embed="rId2"/>
            <a:srcRect l="1168" t="7775" r="1625" b="33916"/>
            <a:stretch>
              <a:fillRect/>
            </a:stretch>
          </p:blipFill>
          <p:spPr bwMode="auto">
            <a:xfrm>
              <a:off x="771896" y="1245726"/>
              <a:ext cx="6924304" cy="5231274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  <p:sp>
          <p:nvSpPr>
            <p:cNvPr id="7" name="TextBox 6"/>
            <p:cNvSpPr txBox="1"/>
            <p:nvPr/>
          </p:nvSpPr>
          <p:spPr>
            <a:xfrm>
              <a:off x="2146127" y="5638655"/>
              <a:ext cx="4547871" cy="773374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th-TH" sz="3200" dirty="0">
                  <a:solidFill>
                    <a:schemeClr val="bg1"/>
                  </a:solidFill>
                  <a:latin typeface="JasmineUPC" pitchFamily="18" charset="-34"/>
                  <a:cs typeface="JasmineUPC" pitchFamily="18" charset="-34"/>
                </a:rPr>
                <a:t>เว็บไซต์ระบบประกันคุณภาพ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0"/>
            <a:ext cx="9144000" cy="1736725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228600"/>
            <a:ext cx="8763000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เว็บไซต์ แหล่งความรู้ การประชาสัมพันธ์ กิจกรรม </a:t>
            </a:r>
            <a:b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</a:b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และการมีส่วนร่วมในระบบประกันคุณภาพ</a:t>
            </a:r>
            <a:endParaRPr lang="en-GB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35" b="11114"/>
          <a:stretch/>
        </p:blipFill>
        <p:spPr>
          <a:xfrm>
            <a:off x="42729" y="1780639"/>
            <a:ext cx="9058541" cy="49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5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780833"/>
              </p:ext>
            </p:extLst>
          </p:nvPr>
        </p:nvGraphicFramePr>
        <p:xfrm>
          <a:off x="0" y="-1261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8" name="Image" r:id="rId4" imgW="1440360" imgH="1080000" progId="Photoshop.Image.5">
                  <p:embed/>
                </p:oleObj>
              </mc:Choice>
              <mc:Fallback>
                <p:oleObj name="Image" r:id="rId4" imgW="1440360" imgH="10800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261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47" y="2971800"/>
            <a:ext cx="6308106" cy="3903663"/>
          </a:xfrm>
          <a:prstGeom prst="rect">
            <a:avLst/>
          </a:prstGeom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26925"/>
              </p:ext>
            </p:extLst>
          </p:nvPr>
        </p:nvGraphicFramePr>
        <p:xfrm>
          <a:off x="3268054" y="3142441"/>
          <a:ext cx="48006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89" name="Image" r:id="rId7" imgW="810000" imgH="540000" progId="Photoshop.Image.5">
                  <p:embed/>
                </p:oleObj>
              </mc:Choice>
              <mc:Fallback>
                <p:oleObj name="Image" r:id="rId7" imgW="810000" imgH="540000" progId="Photoshop.Image.5">
                  <p:embed/>
                  <p:pic>
                    <p:nvPicPr>
                      <p:cNvPr id="11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054" y="3142441"/>
                        <a:ext cx="48006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402978"/>
              </p:ext>
            </p:extLst>
          </p:nvPr>
        </p:nvGraphicFramePr>
        <p:xfrm>
          <a:off x="3242416" y="3084482"/>
          <a:ext cx="4893892" cy="3316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0" name="Image" r:id="rId9" imgW="810000" imgH="563400" progId="Photoshop.Image.5">
                  <p:embed/>
                </p:oleObj>
              </mc:Choice>
              <mc:Fallback>
                <p:oleObj name="Image" r:id="rId9" imgW="810000" imgH="563400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2416" y="3084482"/>
                        <a:ext cx="4893892" cy="33163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8" name="Image" r:id="rId4" imgW="1440360" imgH="1080000" progId="Photoshop.Image.5">
                  <p:embed/>
                </p:oleObj>
              </mc:Choice>
              <mc:Fallback>
                <p:oleObj name="Image" r:id="rId4" imgW="1440360" imgH="1080000" progId="Photoshop.Image.5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397620"/>
              </p:ext>
            </p:extLst>
          </p:nvPr>
        </p:nvGraphicFramePr>
        <p:xfrm>
          <a:off x="6139649" y="3945741"/>
          <a:ext cx="1752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9" name="Image" r:id="rId6" imgW="372600" imgH="100800" progId="Photoshop.Image.5">
                  <p:embed/>
                </p:oleObj>
              </mc:Choice>
              <mc:Fallback>
                <p:oleObj name="Image" r:id="rId6" imgW="372600" imgH="100800" progId="Photoshop.Image.5">
                  <p:embed/>
                  <p:pic>
                    <p:nvPicPr>
                      <p:cNvPr id="1331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9649" y="3945741"/>
                        <a:ext cx="17526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13"/>
          <p:cNvGraphicFramePr>
            <a:graphicFrameLocks noChangeAspect="1"/>
          </p:cNvGraphicFramePr>
          <p:nvPr/>
        </p:nvGraphicFramePr>
        <p:xfrm>
          <a:off x="5181600" y="1600200"/>
          <a:ext cx="3352800" cy="221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90" name="Image" r:id="rId8" imgW="671400" imgH="433800" progId="Photoshop.Image.9">
                  <p:embed/>
                </p:oleObj>
              </mc:Choice>
              <mc:Fallback>
                <p:oleObj name="Image" r:id="rId8" imgW="671400" imgH="433800" progId="Photoshop.Image.9">
                  <p:embed/>
                  <p:pic>
                    <p:nvPicPr>
                      <p:cNvPr id="13316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00200"/>
                        <a:ext cx="3352800" cy="221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541518"/>
              </p:ext>
            </p:extLst>
          </p:nvPr>
        </p:nvGraphicFramePr>
        <p:xfrm>
          <a:off x="5325455" y="1713593"/>
          <a:ext cx="3098561" cy="1960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91" name="Image" r:id="rId10" imgW="12122838" imgH="8285210" progId="Photoshop.Image.5">
                  <p:embed/>
                </p:oleObj>
              </mc:Choice>
              <mc:Fallback>
                <p:oleObj name="Image" r:id="rId10" imgW="12122838" imgH="8285210" progId="Photoshop.Image.5">
                  <p:embed/>
                  <p:pic>
                    <p:nvPicPr>
                      <p:cNvPr id="2254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5455" y="1713593"/>
                        <a:ext cx="3098561" cy="19608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397218"/>
              </p:ext>
            </p:extLst>
          </p:nvPr>
        </p:nvGraphicFramePr>
        <p:xfrm>
          <a:off x="5312635" y="1700138"/>
          <a:ext cx="3124200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92" name="Image" r:id="rId12" imgW="18298623" imgH="12199082" progId="Photoshop.Image.9">
                  <p:embed/>
                </p:oleObj>
              </mc:Choice>
              <mc:Fallback>
                <p:oleObj name="Image" r:id="rId12" imgW="18298623" imgH="12199082" progId="Photoshop.Image.9">
                  <p:embed/>
                  <p:pic>
                    <p:nvPicPr>
                      <p:cNvPr id="1639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2635" y="1700138"/>
                        <a:ext cx="3124200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4247823" cy="6067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69" y="5859231"/>
            <a:ext cx="5334462" cy="5608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998402" y="4415641"/>
            <a:ext cx="4164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solidFill>
                  <a:srgbClr val="FFFF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จากวันแห่งความรัก สู่ วันแห่งความสำเร็จ </a:t>
            </a:r>
          </a:p>
          <a:p>
            <a:pPr algn="ctr"/>
            <a:r>
              <a:rPr lang="th-TH" dirty="0" smtClean="0">
                <a:solidFill>
                  <a:srgbClr val="FFFF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14 ก.พ. 44 – 14 พ.ย. 45</a:t>
            </a:r>
            <a:endParaRPr lang="en-US" dirty="0">
              <a:solidFill>
                <a:srgbClr val="FFFF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8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138416"/>
              </p:ext>
            </p:extLst>
          </p:nvPr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7" name="Image" r:id="rId3" imgW="1440360" imgH="1080000" progId="Photoshop.Image.9">
                  <p:embed/>
                </p:oleObj>
              </mc:Choice>
              <mc:Fallback>
                <p:oleObj name="Image" r:id="rId3" imgW="1440360" imgH="1080000" progId="Photoshop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5" name="Object 13"/>
          <p:cNvGraphicFramePr>
            <a:graphicFrameLocks noChangeAspect="1"/>
          </p:cNvGraphicFramePr>
          <p:nvPr/>
        </p:nvGraphicFramePr>
        <p:xfrm>
          <a:off x="533400" y="1295400"/>
          <a:ext cx="3962400" cy="23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8" name="Image" r:id="rId5" imgW="631800" imgH="381600" progId="Photoshop.Image.5">
                  <p:embed/>
                </p:oleObj>
              </mc:Choice>
              <mc:Fallback>
                <p:oleObj name="Image" r:id="rId5" imgW="631800" imgH="381600" progId="Photoshop.Image.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3962400" cy="238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6" name="Object 14"/>
          <p:cNvGraphicFramePr>
            <a:graphicFrameLocks noChangeAspect="1"/>
          </p:cNvGraphicFramePr>
          <p:nvPr/>
        </p:nvGraphicFramePr>
        <p:xfrm>
          <a:off x="4724400" y="3962400"/>
          <a:ext cx="3962400" cy="243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9" name="Image" r:id="rId7" imgW="624600" imgH="383400" progId="Photoshop.Image.5">
                  <p:embed/>
                </p:oleObj>
              </mc:Choice>
              <mc:Fallback>
                <p:oleObj name="Image" r:id="rId7" imgW="624600" imgH="383400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962400"/>
                        <a:ext cx="3962400" cy="243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7" name="Object 15"/>
          <p:cNvGraphicFramePr>
            <a:graphicFrameLocks noChangeAspect="1"/>
          </p:cNvGraphicFramePr>
          <p:nvPr/>
        </p:nvGraphicFramePr>
        <p:xfrm>
          <a:off x="533400" y="1295400"/>
          <a:ext cx="3962400" cy="236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0" name="Image" r:id="rId9" imgW="633600" imgH="385200" progId="Photoshop.Image.5">
                  <p:embed/>
                </p:oleObj>
              </mc:Choice>
              <mc:Fallback>
                <p:oleObj name="Image" r:id="rId9" imgW="633600" imgH="385200" progId="Photoshop.Image.5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3962400" cy="2366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8" name="Object 16"/>
          <p:cNvGraphicFramePr>
            <a:graphicFrameLocks noChangeAspect="1"/>
          </p:cNvGraphicFramePr>
          <p:nvPr/>
        </p:nvGraphicFramePr>
        <p:xfrm>
          <a:off x="4724400" y="3962400"/>
          <a:ext cx="3962400" cy="246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1" name="Image" r:id="rId11" imgW="624600" imgH="387000" progId="Photoshop.Image.5">
                  <p:embed/>
                </p:oleObj>
              </mc:Choice>
              <mc:Fallback>
                <p:oleObj name="Image" r:id="rId11" imgW="624600" imgH="387000" progId="Photoshop.Image.5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962400"/>
                        <a:ext cx="3962400" cy="246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9" name="Object 17"/>
          <p:cNvGraphicFramePr>
            <a:graphicFrameLocks noChangeAspect="1"/>
          </p:cNvGraphicFramePr>
          <p:nvPr/>
        </p:nvGraphicFramePr>
        <p:xfrm>
          <a:off x="533400" y="1295400"/>
          <a:ext cx="3962400" cy="241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2" name="Image" r:id="rId13" imgW="617400" imgH="376200" progId="Photoshop.Image.5">
                  <p:embed/>
                </p:oleObj>
              </mc:Choice>
              <mc:Fallback>
                <p:oleObj name="Image" r:id="rId13" imgW="617400" imgH="376200" progId="Photoshop.Image.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3962400" cy="241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0" name="Object 18"/>
          <p:cNvGraphicFramePr>
            <a:graphicFrameLocks noChangeAspect="1"/>
          </p:cNvGraphicFramePr>
          <p:nvPr/>
        </p:nvGraphicFramePr>
        <p:xfrm>
          <a:off x="4724400" y="3962400"/>
          <a:ext cx="3962400" cy="242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3" name="Image" r:id="rId15" imgW="621000" imgH="379800" progId="Photoshop.Image.5">
                  <p:embed/>
                </p:oleObj>
              </mc:Choice>
              <mc:Fallback>
                <p:oleObj name="Image" r:id="rId15" imgW="621000" imgH="379800" progId="Photoshop.Image.5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962400"/>
                        <a:ext cx="3962400" cy="242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1" name="Object 19"/>
          <p:cNvGraphicFramePr>
            <a:graphicFrameLocks noChangeAspect="1"/>
          </p:cNvGraphicFramePr>
          <p:nvPr/>
        </p:nvGraphicFramePr>
        <p:xfrm>
          <a:off x="533400" y="1295400"/>
          <a:ext cx="3962400" cy="240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4" name="Image" r:id="rId17" imgW="624600" imgH="379800" progId="Photoshop.Image.5">
                  <p:embed/>
                </p:oleObj>
              </mc:Choice>
              <mc:Fallback>
                <p:oleObj name="Image" r:id="rId17" imgW="624600" imgH="379800" progId="Photoshop.Image.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3962400" cy="240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2" name="Object 20"/>
          <p:cNvGraphicFramePr>
            <a:graphicFrameLocks noChangeAspect="1"/>
          </p:cNvGraphicFramePr>
          <p:nvPr/>
        </p:nvGraphicFramePr>
        <p:xfrm>
          <a:off x="4724400" y="3962400"/>
          <a:ext cx="3962400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5" name="Image" r:id="rId19" imgW="626400" imgH="381600" progId="Photoshop.Image.5">
                  <p:embed/>
                </p:oleObj>
              </mc:Choice>
              <mc:Fallback>
                <p:oleObj name="Image" r:id="rId19" imgW="626400" imgH="381600" progId="Photoshop.Image.5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962400"/>
                        <a:ext cx="3962400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3" name="Object 21"/>
          <p:cNvGraphicFramePr>
            <a:graphicFrameLocks noChangeAspect="1"/>
          </p:cNvGraphicFramePr>
          <p:nvPr/>
        </p:nvGraphicFramePr>
        <p:xfrm>
          <a:off x="4724400" y="3962400"/>
          <a:ext cx="3962400" cy="246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6" name="Image" r:id="rId21" imgW="624600" imgH="387000" progId="Photoshop.Image.5">
                  <p:embed/>
                </p:oleObj>
              </mc:Choice>
              <mc:Fallback>
                <p:oleObj name="Image" r:id="rId21" imgW="624600" imgH="387000" progId="Photoshop.Image.5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962400"/>
                        <a:ext cx="3962400" cy="246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4" name="Object 22"/>
          <p:cNvGraphicFramePr>
            <a:graphicFrameLocks noChangeAspect="1"/>
          </p:cNvGraphicFramePr>
          <p:nvPr/>
        </p:nvGraphicFramePr>
        <p:xfrm>
          <a:off x="533400" y="1295400"/>
          <a:ext cx="3962400" cy="240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07" name="Image" r:id="rId23" imgW="624600" imgH="385200" progId="Photoshop.Image.9">
                  <p:embed/>
                </p:oleObj>
              </mc:Choice>
              <mc:Fallback>
                <p:oleObj name="Image" r:id="rId23" imgW="624600" imgH="385200" progId="Photoshop.Image.9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3962400" cy="240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"/>
          <a:stretch/>
        </p:blipFill>
        <p:spPr>
          <a:xfrm>
            <a:off x="533400" y="1277448"/>
            <a:ext cx="3960000" cy="24183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9343"/>
          <a:stretch/>
        </p:blipFill>
        <p:spPr>
          <a:xfrm>
            <a:off x="4724400" y="3988038"/>
            <a:ext cx="3962390" cy="243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/>
          <a:stretch/>
        </p:blipFill>
        <p:spPr>
          <a:xfrm>
            <a:off x="497400" y="1258690"/>
            <a:ext cx="4032000" cy="2476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"/>
          <a:stretch/>
        </p:blipFill>
        <p:spPr>
          <a:xfrm>
            <a:off x="4730799" y="3962400"/>
            <a:ext cx="396000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/>
          <a:stretch/>
        </p:blipFill>
        <p:spPr>
          <a:xfrm>
            <a:off x="514940" y="1227746"/>
            <a:ext cx="3996000" cy="252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7"/>
          <a:stretch/>
        </p:blipFill>
        <p:spPr>
          <a:xfrm>
            <a:off x="4728947" y="3962400"/>
            <a:ext cx="3960000" cy="2506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5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75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75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75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75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75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75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75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75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5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25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75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4" name="Image" r:id="rId4" imgW="1440360" imgH="1080000" progId="Photoshop.Image.5">
                  <p:embed/>
                </p:oleObj>
              </mc:Choice>
              <mc:Fallback>
                <p:oleObj name="Image" r:id="rId4" imgW="1440360" imgH="10800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0" y="896938"/>
          <a:ext cx="9144000" cy="595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5" name="Image" r:id="rId6" imgW="1440360" imgH="937800" progId="Photoshop.Image.5">
                  <p:embed/>
                </p:oleObj>
              </mc:Choice>
              <mc:Fallback>
                <p:oleObj name="Image" r:id="rId6" imgW="1440360" imgH="93780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96938"/>
                        <a:ext cx="9144000" cy="595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9" name="Image" r:id="rId3" imgW="1440360" imgH="1080000" progId="Photoshop.Image.5">
                  <p:embed/>
                </p:oleObj>
              </mc:Choice>
              <mc:Fallback>
                <p:oleObj name="Image" r:id="rId3" imgW="1440360" imgH="10800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7" name="Picture 4" descr="060901-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t="8888" r="14371" b="20000"/>
          <a:stretch>
            <a:fillRect/>
          </a:stretch>
        </p:blipFill>
        <p:spPr bwMode="auto">
          <a:xfrm>
            <a:off x="134596" y="1143000"/>
            <a:ext cx="3276600" cy="54864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12" descr="060901-01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16821" r="16335" b="6543"/>
          <a:stretch/>
        </p:blipFill>
        <p:spPr bwMode="auto">
          <a:xfrm>
            <a:off x="3496654" y="3505200"/>
            <a:ext cx="5360988" cy="3124200"/>
          </a:xfrm>
          <a:prstGeom prst="rect">
            <a:avLst/>
          </a:prstGeom>
          <a:noFill/>
          <a:ln w="9525">
            <a:solidFill>
              <a:srgbClr val="00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7" descr="060912-00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r="8733" b="8919"/>
          <a:stretch/>
        </p:blipFill>
        <p:spPr bwMode="auto">
          <a:xfrm>
            <a:off x="3488108" y="1151547"/>
            <a:ext cx="1981200" cy="2286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9" descr="060912-01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50832"/>
            <a:ext cx="1513897" cy="2286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4" descr="F:\Backup\QA-Web-22052013\ActivityPictures\Images\060912-00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7" r="13517"/>
          <a:stretch/>
        </p:blipFill>
        <p:spPr bwMode="auto">
          <a:xfrm>
            <a:off x="7179892" y="1150832"/>
            <a:ext cx="1676400" cy="2286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2" name="Image" r:id="rId3" imgW="1440360" imgH="1076400" progId="Photoshop.Image.5">
                  <p:embed/>
                </p:oleObj>
              </mc:Choice>
              <mc:Fallback>
                <p:oleObj name="Image" r:id="rId3" imgW="1440360" imgH="107640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2971800" y="5181600"/>
          <a:ext cx="57912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3" name="Image" r:id="rId5" imgW="901800" imgH="102600" progId="Photoshop.Image.5">
                  <p:embed/>
                </p:oleObj>
              </mc:Choice>
              <mc:Fallback>
                <p:oleObj name="Image" r:id="rId5" imgW="901800" imgH="102600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181600"/>
                        <a:ext cx="57912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6" name="Object 10"/>
          <p:cNvGraphicFramePr>
            <a:graphicFrameLocks noChangeAspect="1"/>
          </p:cNvGraphicFramePr>
          <p:nvPr/>
        </p:nvGraphicFramePr>
        <p:xfrm>
          <a:off x="911225" y="2779713"/>
          <a:ext cx="19081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4" name="Image" r:id="rId7" imgW="311400" imgH="79200" progId="Photoshop.Image.5">
                  <p:embed/>
                </p:oleObj>
              </mc:Choice>
              <mc:Fallback>
                <p:oleObj name="Image" r:id="rId7" imgW="311400" imgH="79200" progId="Photoshop.Image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225" y="2779713"/>
                        <a:ext cx="19081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493003"/>
              </p:ext>
            </p:extLst>
          </p:nvPr>
        </p:nvGraphicFramePr>
        <p:xfrm>
          <a:off x="3124200" y="3235569"/>
          <a:ext cx="3429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5" name="Image" r:id="rId9" imgW="558000" imgH="102600" progId="Photoshop.Image.5">
                  <p:embed/>
                </p:oleObj>
              </mc:Choice>
              <mc:Fallback>
                <p:oleObj name="Image" r:id="rId9" imgW="558000" imgH="102600" progId="Photoshop.Image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235569"/>
                        <a:ext cx="34290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Line 12"/>
          <p:cNvSpPr>
            <a:spLocks noChangeShapeType="1"/>
          </p:cNvSpPr>
          <p:nvPr/>
        </p:nvSpPr>
        <p:spPr bwMode="auto">
          <a:xfrm>
            <a:off x="1143000" y="3200400"/>
            <a:ext cx="0" cy="457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6" name="Line 13"/>
          <p:cNvSpPr>
            <a:spLocks noChangeShapeType="1"/>
          </p:cNvSpPr>
          <p:nvPr/>
        </p:nvSpPr>
        <p:spPr bwMode="auto">
          <a:xfrm>
            <a:off x="1143000" y="3657600"/>
            <a:ext cx="18288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784167"/>
              </p:ext>
            </p:extLst>
          </p:nvPr>
        </p:nvGraphicFramePr>
        <p:xfrm>
          <a:off x="3048000" y="4273917"/>
          <a:ext cx="57912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" name="Image" r:id="rId11" imgW="912600" imgH="88200" progId="Photoshop.Image.5">
                  <p:embed/>
                </p:oleObj>
              </mc:Choice>
              <mc:Fallback>
                <p:oleObj name="Image" r:id="rId11" imgW="912600" imgH="88200" progId="Photoshop.Image.5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273917"/>
                        <a:ext cx="57912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Line 16"/>
          <p:cNvSpPr>
            <a:spLocks noChangeShapeType="1"/>
          </p:cNvSpPr>
          <p:nvPr/>
        </p:nvSpPr>
        <p:spPr bwMode="auto">
          <a:xfrm>
            <a:off x="1981200" y="3200400"/>
            <a:ext cx="0" cy="1371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8" name="Line 19"/>
          <p:cNvSpPr>
            <a:spLocks noChangeShapeType="1"/>
          </p:cNvSpPr>
          <p:nvPr/>
        </p:nvSpPr>
        <p:spPr bwMode="auto">
          <a:xfrm>
            <a:off x="1981200" y="4572000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9" name="Line 20"/>
          <p:cNvSpPr>
            <a:spLocks noChangeShapeType="1"/>
          </p:cNvSpPr>
          <p:nvPr/>
        </p:nvSpPr>
        <p:spPr bwMode="auto">
          <a:xfrm>
            <a:off x="2438400" y="3276600"/>
            <a:ext cx="0" cy="2286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0" name="Line 21"/>
          <p:cNvSpPr>
            <a:spLocks noChangeShapeType="1"/>
          </p:cNvSpPr>
          <p:nvPr/>
        </p:nvSpPr>
        <p:spPr bwMode="auto">
          <a:xfrm>
            <a:off x="2438400" y="5562600"/>
            <a:ext cx="457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2" name="TextBox 15"/>
          <p:cNvSpPr txBox="1">
            <a:spLocks noChangeArrowheads="1"/>
          </p:cNvSpPr>
          <p:nvPr/>
        </p:nvSpPr>
        <p:spPr bwMode="auto">
          <a:xfrm>
            <a:off x="33338" y="457200"/>
            <a:ext cx="90852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15 มกราคม 2544 มหาวิทยาลัยประกาศใช้</a:t>
            </a:r>
            <a:br>
              <a:rPr lang="th-TH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</a:br>
            <a:r>
              <a:rPr lang="th-TH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มาตรฐานประกันคุณภาพของจุฬาลงกรณ์มหาวิทยาลัย</a:t>
            </a:r>
            <a:br>
              <a:rPr lang="th-TH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</a:br>
            <a:r>
              <a:rPr lang="en-US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CU-QA 84</a:t>
            </a:r>
            <a:endParaRPr lang="th-TH" sz="4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19809" y="4270654"/>
            <a:ext cx="513791" cy="513792"/>
          </a:xfrm>
          <a:prstGeom prst="roundRect">
            <a:avLst>
              <a:gd name="adj" fmla="val 5911"/>
            </a:avLst>
          </a:prstGeom>
          <a:solidFill>
            <a:srgbClr val="FF3300"/>
          </a:solidFill>
          <a:ln w="25400" cap="flat" cmpd="sng" algn="ctr">
            <a:solidFill>
              <a:srgbClr val="24668F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id-ID" dirty="0">
              <a:solidFill>
                <a:schemeClr val="bg1"/>
              </a:solidFill>
              <a:latin typeface="TH SarabunPSK" panose="020B0500040200020003" pitchFamily="34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7614" y="3461344"/>
            <a:ext cx="513791" cy="513792"/>
          </a:xfrm>
          <a:prstGeom prst="roundRect">
            <a:avLst>
              <a:gd name="adj" fmla="val 5911"/>
            </a:avLst>
          </a:prstGeom>
          <a:solidFill>
            <a:srgbClr val="FF9933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id-ID" dirty="0">
              <a:solidFill>
                <a:schemeClr val="bg1"/>
              </a:solidFill>
              <a:latin typeface="TH SarabunPSK" panose="020B0500040200020003" pitchFamily="34" charset="-3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05304" y="5350154"/>
            <a:ext cx="513791" cy="513792"/>
          </a:xfrm>
          <a:prstGeom prst="roundRect">
            <a:avLst>
              <a:gd name="adj" fmla="val 5911"/>
            </a:avLst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id-ID" dirty="0">
              <a:solidFill>
                <a:schemeClr val="bg1"/>
              </a:solidFill>
              <a:latin typeface="TH SarabunPSK" panose="020B0500040200020003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3" name="Image" r:id="rId3" imgW="1440360" imgH="1080000" progId="Photoshop.Image.5">
                  <p:embed/>
                </p:oleObj>
              </mc:Choice>
              <mc:Fallback>
                <p:oleObj name="Image" r:id="rId3" imgW="1440360" imgH="10800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1" name="Picture 6" descr="http://www.car.chula.ac.th/qa-web/ActivityPictures/Images/041213-4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r="1587" b="21693"/>
          <a:stretch>
            <a:fillRect/>
          </a:stretch>
        </p:blipFill>
        <p:spPr bwMode="auto">
          <a:xfrm>
            <a:off x="76200" y="979170"/>
            <a:ext cx="4343400" cy="26784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car.chula.ac.th/qa-web/ActivityPictures/Images/041213-48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" r="4762" b="21693"/>
          <a:stretch/>
        </p:blipFill>
        <p:spPr bwMode="auto">
          <a:xfrm>
            <a:off x="4495800" y="989886"/>
            <a:ext cx="4572000" cy="266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AutoShape 10" descr="http://www.car.chula.ac.th/qa-web/ActivityPictures/110901-luckydraw/album/slides/DSCF8987.JPG"/>
          <p:cNvSpPr>
            <a:spLocks noChangeAspect="1" noChangeArrowheads="1"/>
          </p:cNvSpPr>
          <p:nvPr/>
        </p:nvSpPr>
        <p:spPr bwMode="auto">
          <a:xfrm>
            <a:off x="180975" y="-27432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7414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20388" r="28144" b="35555"/>
          <a:stretch/>
        </p:blipFill>
        <p:spPr bwMode="auto">
          <a:xfrm>
            <a:off x="76200" y="3750892"/>
            <a:ext cx="5486400" cy="3036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1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0" t="44870" r="31146" b="20280"/>
          <a:stretch/>
        </p:blipFill>
        <p:spPr bwMode="auto">
          <a:xfrm>
            <a:off x="5619751" y="3752851"/>
            <a:ext cx="3448050" cy="3028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5" name="Image" r:id="rId3" imgW="1440360" imgH="1080000" progId="Photoshop.Image.5">
                  <p:embed/>
                </p:oleObj>
              </mc:Choice>
              <mc:Fallback>
                <p:oleObj name="Image" r:id="rId3" imgW="1440360" imgH="1080000" progId="Photoshop.Image.5">
                  <p:embed/>
                  <p:pic>
                    <p:nvPicPr>
                      <p:cNvPr id="184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AutoShape 4" descr="http://www.car.chula.ac.th/qa-web/ActivityPictures/110901-luckydraw/album/slides/DSCF8987.JPG"/>
          <p:cNvSpPr>
            <a:spLocks noChangeAspect="1" noChangeArrowheads="1"/>
          </p:cNvSpPr>
          <p:nvPr/>
        </p:nvSpPr>
        <p:spPr bwMode="auto">
          <a:xfrm>
            <a:off x="180975" y="-27432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8436" name="Picture 8" descr="http://www.car.chula.ac.th/qa-web/ActivityPictures/110818-luckydraw/album/slides/110818-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2" t="2743" b="33334"/>
          <a:stretch/>
        </p:blipFill>
        <p:spPr bwMode="auto">
          <a:xfrm>
            <a:off x="3200400" y="3962399"/>
            <a:ext cx="5867400" cy="28194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10" descr="DSCF889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1" t="13031" r="12183" b="6607"/>
          <a:stretch/>
        </p:blipFill>
        <p:spPr bwMode="auto">
          <a:xfrm>
            <a:off x="76200" y="3962401"/>
            <a:ext cx="3048000" cy="28193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1" t="17946" r="20000" b="7547"/>
          <a:stretch>
            <a:fillRect/>
          </a:stretch>
        </p:blipFill>
        <p:spPr bwMode="auto">
          <a:xfrm>
            <a:off x="76200" y="1001614"/>
            <a:ext cx="3048000" cy="28981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28302" r="16125" b="24529"/>
          <a:stretch>
            <a:fillRect/>
          </a:stretch>
        </p:blipFill>
        <p:spPr bwMode="auto">
          <a:xfrm>
            <a:off x="3200400" y="995821"/>
            <a:ext cx="5867400" cy="2903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0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029333"/>
              </p:ext>
            </p:extLst>
          </p:nvPr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7" name="Image" r:id="rId3" imgW="1440360" imgH="1080000" progId="Photoshop.Image.5">
                  <p:embed/>
                </p:oleObj>
              </mc:Choice>
              <mc:Fallback>
                <p:oleObj name="Image" r:id="rId3" imgW="1440360" imgH="1080000" progId="Photoshop.Image.5">
                  <p:embed/>
                  <p:pic>
                    <p:nvPicPr>
                      <p:cNvPr id="184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AutoShape 4" descr="http://www.car.chula.ac.th/qa-web/ActivityPictures/110901-luckydraw/album/slides/DSCF8987.JPG"/>
          <p:cNvSpPr>
            <a:spLocks noChangeAspect="1" noChangeArrowheads="1"/>
          </p:cNvSpPr>
          <p:nvPr/>
        </p:nvSpPr>
        <p:spPr bwMode="auto">
          <a:xfrm>
            <a:off x="180975" y="-27432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990600"/>
            <a:ext cx="5314601" cy="57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2" t="2605" r="5835" b="4085"/>
          <a:stretch/>
        </p:blipFill>
        <p:spPr>
          <a:xfrm>
            <a:off x="4559893" y="995652"/>
            <a:ext cx="448249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6" r="14464"/>
          <a:stretch/>
        </p:blipFill>
        <p:spPr>
          <a:xfrm>
            <a:off x="5089401" y="3586452"/>
            <a:ext cx="3936988" cy="3268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71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กิจกรรมในระบบประกันคุณภาพ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600" y="1371600"/>
          <a:ext cx="8686800" cy="5148263"/>
        </p:xfrm>
        <a:graphic>
          <a:graphicData uri="http://schemas.openxmlformats.org/drawingml/2006/table">
            <a:tbl>
              <a:tblPr/>
              <a:tblGrid>
                <a:gridCol w="166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2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61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11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ก.ย.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2544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QA Kickoff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การประชุมชี้แจงนโยบายคุณภาพและการประกาศใช้เอกสารระบบคุณภาพ 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4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ก.พ.-มี.ค.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การประกวดข้อเขียนเชิงสร้างสรรค์  หัวข้อ "คุณภาพบริการสถาบัน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บริการ"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/>
                      </a:r>
                      <a:b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</a:b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เพื่อส่งเสริมกิจกรรมระบบประกันคุณภาพ 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14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พ.ย.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2545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Happy Days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ร่วมยินดีกับสถาบัน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บริการ ในโอกาสได้รับใบรับรองมาตรฐาน </a:t>
                      </a:r>
                      <a:b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</a:b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CU-QA 84.3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ธ.ค.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2546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ต้อนรับคณะผู้เข้าร่วมประชุม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The First AUNP Annual Round Table Meeting on </a:t>
                      </a:r>
                      <a:b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</a:b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Quality Assurance in ASEAN and the European Union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22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ก.ค.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2547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การตรวจติดตามระบบประกันคุณภาพ (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Surveillance Audit)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19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13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ธ.ค.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2547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Focus Group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สถาบัน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บริการ นิสิตร่วมแสดงความคิดเห็นและให้ข้อเสนอแนะเกี่ยวกับ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/>
                      </a:r>
                      <a:b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</a:b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แนวทางการปรับเปลี่ยนการให้บริการของสถาบัน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บริการ ให้เป็นรูปแบบ "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Living Academic Library"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1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กิจกรรมในระบบประกันคุณภาพ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" y="1258888"/>
          <a:ext cx="8839200" cy="5370512"/>
        </p:xfrm>
        <a:graphic>
          <a:graphicData uri="http://schemas.openxmlformats.org/drawingml/2006/table">
            <a:tbl>
              <a:tblPr/>
              <a:tblGrid>
                <a:gridCol w="182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2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18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.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ค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.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2548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อบรมอย่างเข้ม เรื่อง "การพัฒนาระบบบริหารความเสี่ยง และวางระบบควบคุมภายใน </a:t>
                      </a:r>
                      <a:b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</a:b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บูรณา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การกับระบบประกันคุณภาพ" 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9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ม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.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ค.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2549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การเสวนาเรื่อง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“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การพัฒนาเพื่อยกระดับความพึงพอใจของผู้รับบริการ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”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/>
                      </a:r>
                      <a:b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</a:b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โครงการ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“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การพัฒนาความพึงพอใจของผู้รับบริการ สถาบัน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บริการ จุฬาฯ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15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พ.ย.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2549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ผู้ตรวจประเมินคุณภาพภายนอกจาก สมศ. เยี่ยมชมสถาบัน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บริการ 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25-26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มิ.ย.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2551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อบรมเชิงปฏิบัติการเรื่อง "การตรวจคุณภาพภายใน" ภายใต้แนวคิด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PQRS :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/>
                      </a:r>
                      <a:b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</a:b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Diagnosis &amp; Development Program (DD Program)"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24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เม.ย.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2555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การบรรยายพิเศษ เรื่อง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“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การพัฒนาตนเองเพื่อแรงบันดาลใจในการทำงาน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”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12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7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ก.พ.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2556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การทำวิจัยแบบสัมภาษณ์กลุ่ม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นิสิต บุคลากร</a:t>
                      </a:r>
                      <a:r>
                        <a:rPr lang="th-TH" sz="2400" baseline="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 อาจารย์ และบุคคลภายนอก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ร่วมแสดงความคิดเห็นและให้ข้อเสนอแนะเกี่ยวกับการพัฒนาบริการของสำนักงาน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ทรัพยากร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14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14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มี.ค.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2556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โครงการอบรมเชิงปฏิบัติการ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“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การทำวิจัยแบบสัมภาษณ์กลุ่ม สำหรับบุคลากรระดับวิชาชีพ </a:t>
                      </a:r>
                      <a:b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</a:b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สำนักงาน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ทรัพยากร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0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155085"/>
              </p:ext>
            </p:extLst>
          </p:nvPr>
        </p:nvGraphicFramePr>
        <p:xfrm>
          <a:off x="152400" y="1295400"/>
          <a:ext cx="8839200" cy="4724438"/>
        </p:xfrm>
        <a:graphic>
          <a:graphicData uri="http://schemas.openxmlformats.org/drawingml/2006/table">
            <a:tbl>
              <a:tblPr/>
              <a:tblGrid>
                <a:gridCol w="182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2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9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29 เม.ย.</a:t>
                      </a:r>
                      <a:r>
                        <a:rPr lang="th-TH" sz="2400" baseline="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 2556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โครงการอบรมเรื่อง แนวทางการพัฒนาระบบประกันคุณภาพในงานห้องสมุด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21 ส.ค.</a:t>
                      </a:r>
                      <a:r>
                        <a:rPr lang="th-TH" sz="2400" baseline="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 2557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รักษาการแทนผู้อำนวยการ สำนักงาน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ทรัพยากร (ผู้ช่วยศาสตราจารย์ ดร.พิมพ์รำไพ เปรมสมิทธ์ ) … เยี่ยมชมโครงการพัฒนาคุณภาพงาน ประจำปี 2557 ของสำนักงาน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ทรัพยากร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684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26 ส.ค.</a:t>
                      </a:r>
                      <a:r>
                        <a:rPr lang="th-TH" sz="2400" baseline="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 2557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ผู้ช่วยศาสตราจารย์ ดร.พิมพ์รำไพ เปรมสมิทธ์ รักษาการแทนผู้อำนวยการ สำนักงาน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ทรัพยากร ต้อนรับท่านอธิการบดี (ศาสตราจารย์ นายแพทย์ภิรมย์ กมลรัตนกุล) และผู้ช่วยอธิการบดี ด้านนโยบายและยุทธศาสตร์ (ศาสตราจารย์ นายแพทย์ ดร.นรินทร์ หิรัญสุทธิกุล) … เยี่ยมชมโครงการพัฒนาคุณภาพงาน ประจำปี 2557 ของสำนักงาน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ทรัพยากร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80571"/>
                  </a:ext>
                </a:extLst>
              </a:tr>
              <a:tr h="91443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30 ก.ย. 2557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b="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การนำเสนอผลงาน การตัดสินโครงการ และพิธีมอบรางวัล โครงการพัฒนาคุณภาพงาน  ประจำปี 2557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กิจกรรมในระบบประกันคุณภาพ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40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599764"/>
              </p:ext>
            </p:extLst>
          </p:nvPr>
        </p:nvGraphicFramePr>
        <p:xfrm>
          <a:off x="152400" y="1295400"/>
          <a:ext cx="8839200" cy="3130296"/>
        </p:xfrm>
        <a:graphic>
          <a:graphicData uri="http://schemas.openxmlformats.org/drawingml/2006/table">
            <a:tbl>
              <a:tblPr/>
              <a:tblGrid>
                <a:gridCol w="182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2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22 พ.ค. 2558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การนำเสนอความก้าวหน้าในการดำเนินงานโครงการพัฒนาคุณภาพงาน / </a:t>
                      </a:r>
                      <a:r>
                        <a:rPr lang="en-GB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CBC / CSO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ในงานสัมมนาบุคลากรสำนักงาน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ทรัพยากร ประจำปี 2558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10</a:t>
                      </a:r>
                      <a:r>
                        <a:rPr lang="th-TH" sz="2400" baseline="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 มิ.ย. 2558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การประชุมชี้แจงและบรรยายเรื่องการบริหารความเสี่ยง โดยศูนย์บริหารความเสี่ยง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54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19 ก.ย. 2558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ศึกษาดูงาน “ด้านการประกันคุณภาพ” สำนักหอสมุด มหาวิทยาลัยเทคโนโลยีพระจอมเกล้าธนบุรี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80571"/>
                  </a:ext>
                </a:extLst>
              </a:tr>
              <a:tr h="7254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5 พ.ย. 2558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การอบรมเชิงปฏิบัติการ เรื่อง 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การจัด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ทำแผนการดำเนินงานบริหารความเสี่ยงและวางระบบการควบคุมคุณภาพภายในสำนักงาน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ทรัพยากร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24521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8"/>
          <a:stretch/>
        </p:blipFill>
        <p:spPr>
          <a:xfrm rot="16200000">
            <a:off x="4082659" y="3290241"/>
            <a:ext cx="731583" cy="4666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กิจกรรมในระบบประกันคุณภาพ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78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445242"/>
              </p:ext>
            </p:extLst>
          </p:nvPr>
        </p:nvGraphicFramePr>
        <p:xfrm>
          <a:off x="152400" y="1295400"/>
          <a:ext cx="8839200" cy="4724400"/>
        </p:xfrm>
        <a:graphic>
          <a:graphicData uri="http://schemas.openxmlformats.org/drawingml/2006/table">
            <a:tbl>
              <a:tblPr/>
              <a:tblGrid>
                <a:gridCol w="182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2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14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5 ก.พ. 2559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ศึกษาดูงาน “โครงการ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iScale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 &amp;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iDesign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 Workspace User Friendly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ของคณะวิศวกรรมศาสตร์” 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1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9 ก.พ. 2559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ศึกษาดูงาน “โครงการผู้นำแห่งการบอกพิกัดหนังสือด้วย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iBeacon 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ของศูนย์หนังสือจุฬาฯ” 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762338"/>
                  </a:ext>
                </a:extLst>
              </a:tr>
              <a:tr h="8714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12 ก.พ. 2559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ศึกษาดูงาน “โครงการพัฒนาระบบการแจ้งซ่อมและบริหารข้อมูลงานซ่อมบำรุง ของคณะเศรษฐศาสตร์”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649672"/>
                  </a:ext>
                </a:extLst>
              </a:tr>
              <a:tr h="8714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16 ก.พ. 2559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ศึกษาดูงาน “โครงการเพิ่มประสิทธิภาพการเข้าร่วมกิจกรรม </a:t>
                      </a:r>
                      <a:r>
                        <a:rPr lang="en-US" sz="2400" b="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Conversation Hour  </a:t>
                      </a:r>
                      <a:r>
                        <a:rPr lang="th-TH" sz="2400" b="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ของสถาบันภาษา”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651391"/>
                  </a:ext>
                </a:extLst>
              </a:tr>
              <a:tr h="543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22 ก.ย. 2559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การนำเสนอผลการดำเนินโครงการพัฒนาคุณภาพงาน ประจำปี 2559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31029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10 พ.ย. 2560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การอบรมเชิงปฏิบัติการเรื่องการบริหารความเสี่ยงของสำนักงาน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วิทย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ทรัพยากร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54833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12 มี.ค.</a:t>
                      </a:r>
                      <a:r>
                        <a:rPr lang="th-TH" sz="2400" baseline="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 2561</a:t>
                      </a:r>
                      <a:endParaRPr lang="en-US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ต้อนรับคณะศึกษาดูงาน จาก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สํานัก</a:t>
                      </a:r>
                      <a:r>
                        <a:rPr lang="th-TH" sz="2400" dirty="0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คอมพิวเตอร์ มหาวิทยาลัย</a:t>
                      </a:r>
                      <a:r>
                        <a:rPr lang="th-TH" sz="2400" dirty="0" err="1">
                          <a:solidFill>
                            <a:schemeClr val="bg1"/>
                          </a:solidFill>
                          <a:latin typeface="KodchiangUPC" pitchFamily="18" charset="-34"/>
                          <a:ea typeface="Calibri"/>
                          <a:cs typeface="KodchiangUPC" pitchFamily="18" charset="-34"/>
                        </a:rPr>
                        <a:t>บูรพา</a:t>
                      </a:r>
                      <a:endParaRPr lang="th-TH" sz="2400" dirty="0">
                        <a:solidFill>
                          <a:schemeClr val="bg1"/>
                        </a:solidFill>
                        <a:latin typeface="KodchiangUPC" pitchFamily="18" charset="-34"/>
                        <a:ea typeface="Calibri"/>
                        <a:cs typeface="KodchiangUPC" pitchFamily="18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0837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กิจกรรมในระบบประกันคุณภาพ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6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กิจกรรมที่ดำเนินอย่างต่อเนื่อง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116560"/>
            <a:ext cx="694372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ตรวจติดตามคุณภาพภายใน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สำรวจความพึงพอใจของผู้รับบริการ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จัดกิจกรรมเพื่อพัฒนาคนและพัฒนางาน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จัดอบรมและศึกษาดูงานเกี่ยวกับการประกันคุณภาพ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จัดอบรมและศึกษาดูงานเกี่ยวกับการจัดการความรู้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จัดอบรมและศึกษาดูงานเกี่ยวกับ 5ส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5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ส และ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Big Cleaning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Day</a:t>
            </a:r>
            <a:endParaRPr lang="th-TH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2D July8" panose="02000506000000020004" pitchFamily="2" charset="-34"/>
              <a:cs typeface="TH K2D July8" panose="02000506000000020004" pitchFamily="2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Morning Talk</a:t>
            </a:r>
            <a:endParaRPr lang="th-TH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2D July8" panose="02000506000000020004" pitchFamily="2" charset="-34"/>
              <a:cs typeface="TH K2D July8" panose="02000506000000020004" pitchFamily="2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อาศรมวิทยทรัพยากร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(OAR Forum)</a:t>
            </a:r>
            <a:endParaRPr lang="th-TH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K2D July8" panose="02000506000000020004" pitchFamily="2" charset="-34"/>
              <a:cs typeface="TH K2D July8" panose="02000506000000020004" pitchFamily="2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Expert Talk “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ประสบการณ์ทรงคุณค่า ผ่านสายตา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ผู้อาวุโส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”</a:t>
            </a:r>
            <a:endParaRPr lang="th-TH" sz="3000" dirty="0">
              <a:solidFill>
                <a:schemeClr val="bg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89"/>
          <a:stretch/>
        </p:blipFill>
        <p:spPr>
          <a:xfrm rot="5400000">
            <a:off x="-1673320" y="3078390"/>
            <a:ext cx="5404039" cy="175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24668F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กิจกรรมที่ดำเนินอย่างต่อเนื่อง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7" name="Picture 2" descr="http://www.car.chula.ac.th/qa-web/ActivityPictures/130730Forum03/slides/DSC_0386_re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8" r="22396"/>
          <a:stretch/>
        </p:blipFill>
        <p:spPr bwMode="auto">
          <a:xfrm>
            <a:off x="3205946" y="1828800"/>
            <a:ext cx="2139778" cy="2325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car.chula.ac.th/qa-web/ActivityPictures/130730Forum03/slides/DSC_038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3916" r="21938" b="25589"/>
          <a:stretch/>
        </p:blipFill>
        <p:spPr bwMode="auto">
          <a:xfrm>
            <a:off x="5605096" y="1828800"/>
            <a:ext cx="3348404" cy="2319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car.chula.ac.th/qa-web/ActivityPictures/130730Forum03/slides/DSC_040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11108" r="22964" b="28592"/>
          <a:stretch>
            <a:fillRect/>
          </a:stretch>
        </p:blipFill>
        <p:spPr bwMode="auto">
          <a:xfrm>
            <a:off x="211015" y="1848829"/>
            <a:ext cx="2735559" cy="2305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car.chula.ac.th/qa-web/ActivityPictures/130730Forum03/slides/DSC_0393_resiz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2" t="16536" r="11980" b="8229"/>
          <a:stretch>
            <a:fillRect/>
          </a:stretch>
        </p:blipFill>
        <p:spPr bwMode="auto">
          <a:xfrm>
            <a:off x="201579" y="4473001"/>
            <a:ext cx="2647543" cy="2028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www.car.chula.ac.th/qa-web/ActivityPictures/130730Forum03/slides/DSC_0409_resiz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t="22791" r="2203" b="29963"/>
          <a:stretch/>
        </p:blipFill>
        <p:spPr bwMode="auto">
          <a:xfrm>
            <a:off x="3124200" y="4473001"/>
            <a:ext cx="5829300" cy="20171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990600"/>
            <a:ext cx="9105900" cy="584775"/>
          </a:xfrm>
          <a:prstGeom prst="rect">
            <a:avLst/>
          </a:prstGeom>
          <a:solidFill>
            <a:srgbClr val="003366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อาศรมวิทยทรัพยากร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: OAR Forum</a:t>
            </a:r>
            <a:endParaRPr lang="th-TH" sz="1600" dirty="0">
              <a:solidFill>
                <a:schemeClr val="bg1"/>
              </a:solidFill>
              <a:latin typeface="TH K2D July8" panose="02000506000000020004" pitchFamily="2" charset="-34"/>
              <a:cs typeface="TH K2D July8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345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Image" r:id="rId3" imgW="1440360" imgH="1080000" progId="Photoshop.Image.5">
                  <p:embed/>
                </p:oleObj>
              </mc:Choice>
              <mc:Fallback>
                <p:oleObj name="Image" r:id="rId3" imgW="1440360" imgH="10800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317500"/>
            <a:ext cx="9144000" cy="329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C000"/>
                </a:solidFill>
                <a:latin typeface="JasmineUPC" pitchFamily="18" charset="-34"/>
                <a:cs typeface="JasmineUPC" pitchFamily="18" charset="-34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CU-QA 84	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มาตรฐานประกันคุณภาพของจุฬาลงกรณ์มหาวิทยาลัย</a:t>
            </a:r>
            <a:endParaRPr lang="th-TH" sz="3200" dirty="0">
              <a:solidFill>
                <a:schemeClr val="bg1"/>
              </a:solidFill>
              <a:latin typeface="JasmineUPC" pitchFamily="18" charset="-34"/>
              <a:cs typeface="JasmineUPC" pitchFamily="18" charset="-34"/>
            </a:endParaRPr>
          </a:p>
          <a:p>
            <a:pPr>
              <a:defRPr/>
            </a:pPr>
            <a:r>
              <a:rPr lang="th-TH" sz="3200" dirty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	84.1	ข้อกำหนดมาตรฐานสำหรับหน่วยงานด้านการเรียนการสอน</a:t>
            </a:r>
          </a:p>
          <a:p>
            <a:pPr>
              <a:defRPr/>
            </a:pPr>
            <a:r>
              <a:rPr lang="th-TH" sz="3200" dirty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	84.2	ข้อกำหนดมาตรฐานสำหรับหน่วยงานด้านการวิจัย</a:t>
            </a:r>
          </a:p>
          <a:p>
            <a:pPr>
              <a:defRPr/>
            </a:pPr>
            <a:r>
              <a:rPr lang="th-T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	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84.3	ข้อกำหนดมาตรฐานสำหรับหน่วยงาน</a:t>
            </a:r>
            <a:b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</a:b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		ด้านบริหารและสนับสนุน</a:t>
            </a:r>
            <a:endParaRPr lang="th-TH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  <a:p>
            <a:pPr>
              <a:defRPr/>
            </a:pPr>
            <a:r>
              <a:rPr lang="th-TH" sz="3200" dirty="0">
                <a:solidFill>
                  <a:srgbClr val="FFC000"/>
                </a:solidFill>
                <a:latin typeface="JasmineUPC" pitchFamily="18" charset="-34"/>
                <a:cs typeface="JasmineUPC" pitchFamily="18" charset="-34"/>
              </a:rPr>
              <a:t>	</a:t>
            </a:r>
            <a:r>
              <a:rPr lang="th-TH" sz="3200" dirty="0">
                <a:solidFill>
                  <a:schemeClr val="bg1"/>
                </a:solidFill>
                <a:latin typeface="JasmineUPC" pitchFamily="18" charset="-34"/>
                <a:cs typeface="JasmineUPC" pitchFamily="18" charset="-34"/>
              </a:rPr>
              <a:t>84.4	ข้อกำหนดมาตรฐานสำหรับหน่วยงานด้านบริการวิชาการ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25887"/>
            <a:ext cx="5410200" cy="1426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24668F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สำรวจความพึงพอใจของผู้รับบริการ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7"/>
          <a:stretch/>
        </p:blipFill>
        <p:spPr>
          <a:xfrm>
            <a:off x="3326448" y="4351992"/>
            <a:ext cx="5783368" cy="2506007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104"/>
          <a:stretch/>
        </p:blipFill>
        <p:spPr>
          <a:xfrm>
            <a:off x="40044" y="1066801"/>
            <a:ext cx="3204564" cy="1905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t="17297" r="-803" b="42786"/>
          <a:stretch/>
        </p:blipFill>
        <p:spPr>
          <a:xfrm>
            <a:off x="42730" y="2667000"/>
            <a:ext cx="3222148" cy="2286000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48" y="1066800"/>
            <a:ext cx="5783368" cy="344805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" y="5027789"/>
            <a:ext cx="3198680" cy="1809665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838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จัดอบรมเกี่ยวกับระบบประกันคุณภาพ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32" name="Picture 2" descr="C:\QA2556\QA-Web-130809\ActivityPictures\130429QATraining\slides\_MG_0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1095863"/>
            <a:ext cx="2011362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QA2556\QA-Web-130809\ActivityPictures\130429QATraining\slides\_MG_0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083163"/>
            <a:ext cx="201136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C:\QA2556\QA-Web-130809\ActivityPictures\130429QATraining\slides\_MG_02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1083163"/>
            <a:ext cx="2011362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C:\QA2556\QA-Web-130809\ActivityPictures\130429QATraining\slides\_MG_02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2583351"/>
            <a:ext cx="20129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C:\QA2556\QA-Web-130809\ActivityPictures\130429QATraining\slides\_MG_02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2572238"/>
            <a:ext cx="20129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C:\QA2556\QA-Web-130809\ActivityPictures\130429QATraining\slides\_MG_027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2572238"/>
            <a:ext cx="2011362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QA2556\QA-Web-130809\ActivityPictures\130429QATraining\slides\_MG_017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7663"/>
            <a:ext cx="201136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QA2556\QA-Web-130809\ActivityPictures\130429QATraining\slides\_MG_016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54963"/>
            <a:ext cx="201136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C:\QA2556\QA-Web-130809\ActivityPictures\130429QATraining\slides\_MG_017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4054963"/>
            <a:ext cx="20129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 descr="C:\QA2556\QA-Web-130809\ActivityPictures\130429QATraining\slides\_MG_021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8" y="4054963"/>
            <a:ext cx="2011362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QA2556\QA-Web-130809\ActivityPictures\130429QATraining\slides\_MG_022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5491651"/>
            <a:ext cx="20129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4" descr="C:\QA2556\QA-Web-130809\ActivityPictures\130429QATraining\slides\_MG_027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70651"/>
            <a:ext cx="201136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5" descr="C:\QA2556\QA-Web-130809\ActivityPictures\130429QATraining\slides\_MG_0167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5491651"/>
            <a:ext cx="2011362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8" descr="C:\QA2556\QA-Web-130809\ActivityPictures\130429QATraining\slides\_MG_014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094276"/>
            <a:ext cx="2011362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9" descr="C:\QA2556\QA-Web-130809\ActivityPictures\130429QATraining\slides\_MG_014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25" y="5494826"/>
            <a:ext cx="20129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0" descr="C:\QA2556\QA-Web-130809\ActivityPictures\130429QATraining\slides\_MG_0225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5485301"/>
            <a:ext cx="2011362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34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 5ส และ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Big Cleaning Day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9" name="Picture 11" descr="976521_234324530025465_732819460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9"/>
          <a:stretch>
            <a:fillRect/>
          </a:stretch>
        </p:blipFill>
        <p:spPr bwMode="auto">
          <a:xfrm>
            <a:off x="35169" y="1081666"/>
            <a:ext cx="6781800" cy="2526691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484867_233602020097716_228633231_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2" r="-2" b="23509"/>
          <a:stretch/>
        </p:blipFill>
        <p:spPr bwMode="auto">
          <a:xfrm>
            <a:off x="42826" y="4369038"/>
            <a:ext cx="4237193" cy="243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945439_233601773431074_654122368_n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r="26388" b="18520"/>
          <a:stretch/>
        </p:blipFill>
        <p:spPr bwMode="auto">
          <a:xfrm>
            <a:off x="6860930" y="1085336"/>
            <a:ext cx="2256325" cy="1532598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64575_201150063342912_506218198_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r="6250" b="25000"/>
          <a:stretch>
            <a:fillRect/>
          </a:stretch>
        </p:blipFill>
        <p:spPr bwMode="auto">
          <a:xfrm>
            <a:off x="3733800" y="3274166"/>
            <a:ext cx="3429000" cy="18732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9350_233601830097735_1318994151_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0" t="27380" r="15804" b="5556"/>
          <a:stretch/>
        </p:blipFill>
        <p:spPr bwMode="auto">
          <a:xfrm>
            <a:off x="6860930" y="2681288"/>
            <a:ext cx="2238124" cy="21463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944196_233602083431043_161964777_n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r="6250" b="25343"/>
          <a:stretch/>
        </p:blipFill>
        <p:spPr bwMode="auto">
          <a:xfrm>
            <a:off x="43715" y="3276600"/>
            <a:ext cx="4235494" cy="1870816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581174_213363565454895_1340836096_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/>
          <a:stretch>
            <a:fillRect/>
          </a:stretch>
        </p:blipFill>
        <p:spPr bwMode="auto">
          <a:xfrm>
            <a:off x="4343400" y="4784859"/>
            <a:ext cx="4755654" cy="2030411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1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 5ส และ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Big Cleaning Day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25" name="Picture 9" descr="F:\Backup\QA-Web-22052013\ActivityPictures\120525-BCD\BCD2555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5952"/>
          <a:stretch>
            <a:fillRect/>
          </a:stretch>
        </p:blipFill>
        <p:spPr bwMode="auto">
          <a:xfrm>
            <a:off x="3733800" y="914400"/>
            <a:ext cx="5410200" cy="425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F:\Backup\QA-Web-22052013\ActivityPictures\120525-BCD\BCD2555_1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27084"/>
          <a:stretch>
            <a:fillRect/>
          </a:stretch>
        </p:blipFill>
        <p:spPr bwMode="auto">
          <a:xfrm>
            <a:off x="1752600" y="2725738"/>
            <a:ext cx="22098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F:\Backup\QA-Web-22052013\ActivityPictures\120525-BCD\BCD2555_0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18288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F:\Backup\QA-Web-22052013\ActivityPictures\120525-BCD\BCD2555_0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>
            <a:fillRect/>
          </a:stretch>
        </p:blipFill>
        <p:spPr bwMode="auto">
          <a:xfrm>
            <a:off x="4419600" y="5033963"/>
            <a:ext cx="228600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F:\Backup\QA-Web-22052013\ActivityPictures\120525-BCD\BCD2555_0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6629400" y="5035550"/>
            <a:ext cx="25146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F:\Backup\QA-Web-22052013\ActivityPictures\120525-BCD\BCD2555_0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/>
          <a:stretch>
            <a:fillRect/>
          </a:stretch>
        </p:blipFill>
        <p:spPr bwMode="auto">
          <a:xfrm>
            <a:off x="0" y="914400"/>
            <a:ext cx="25908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F:\Backup\QA-Web-22052013\ActivityPictures\120525-BCD\BCD2555_03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19444"/>
          <a:stretch>
            <a:fillRect/>
          </a:stretch>
        </p:blipFill>
        <p:spPr bwMode="auto">
          <a:xfrm>
            <a:off x="2514600" y="914400"/>
            <a:ext cx="14478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F:\Backup\QA-Web-22052013\ActivityPictures\120525-BCD\BCD2555_08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/>
          <a:stretch>
            <a:fillRect/>
          </a:stretch>
        </p:blipFill>
        <p:spPr bwMode="auto">
          <a:xfrm>
            <a:off x="0" y="5033963"/>
            <a:ext cx="259080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F:\Backup\QA-Web-22052013\ActivityPictures\120525-BCD\BCD2555_11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-2779"/>
          <a:stretch>
            <a:fillRect/>
          </a:stretch>
        </p:blipFill>
        <p:spPr bwMode="auto">
          <a:xfrm>
            <a:off x="2590800" y="5033963"/>
            <a:ext cx="190500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11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Morning Talk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50118"/>
            <a:ext cx="7315200" cy="2707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45720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860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ความภาคภูมิใจในระบบประกันคุณภาพ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5392" y="1524000"/>
            <a:ext cx="5638800" cy="4678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14 พฤศจิกายน 2545 </a:t>
            </a:r>
          </a:p>
          <a:p>
            <a:pPr>
              <a:defRPr/>
            </a:pPr>
            <a:endParaRPr lang="th-TH" sz="2000" dirty="0">
              <a:solidFill>
                <a:schemeClr val="bg1"/>
              </a:solidFill>
              <a:latin typeface="KodchiangUPC" pitchFamily="18" charset="-34"/>
              <a:cs typeface="KodchiangUPC" pitchFamily="18" charset="-34"/>
            </a:endParaRPr>
          </a:p>
          <a:p>
            <a:pPr>
              <a:defRPr/>
            </a:pPr>
            <a:r>
              <a:rPr lang="en-US" sz="6600" dirty="0">
                <a:solidFill>
                  <a:srgbClr val="FFFF00"/>
                </a:solidFill>
                <a:latin typeface="KodchiangUPC" pitchFamily="18" charset="-34"/>
                <a:cs typeface="KodchiangUPC" pitchFamily="18" charset="-34"/>
              </a:rPr>
              <a:t>Happy Days</a:t>
            </a:r>
          </a:p>
          <a:p>
            <a:pPr>
              <a:defRPr/>
            </a:pPr>
            <a:endParaRPr lang="en-US" sz="2000" dirty="0">
              <a:solidFill>
                <a:srgbClr val="FFFF00"/>
              </a:solidFill>
              <a:latin typeface="KodchiangUPC" pitchFamily="18" charset="-34"/>
              <a:cs typeface="KodchiangUPC" pitchFamily="18" charset="-34"/>
            </a:endParaRPr>
          </a:p>
          <a:p>
            <a:pPr>
              <a:defRPr/>
            </a:pPr>
            <a:r>
              <a:rPr lang="th-TH" sz="4800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ร่วมยินดีกับสถาบัน</a:t>
            </a:r>
            <a:r>
              <a:rPr lang="th-TH" sz="4800" dirty="0" err="1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วิทย</a:t>
            </a:r>
            <a:r>
              <a:rPr lang="th-TH" sz="4800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บริการ </a:t>
            </a:r>
          </a:p>
          <a:p>
            <a:pPr>
              <a:defRPr/>
            </a:pPr>
            <a:r>
              <a:rPr lang="th-TH" sz="4800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ในโอกาสได้รับใบรับรองมาตรฐาน </a:t>
            </a:r>
            <a:endParaRPr lang="en-US" sz="4800" dirty="0">
              <a:solidFill>
                <a:schemeClr val="bg1"/>
              </a:solidFill>
              <a:latin typeface="KodchiangUPC" pitchFamily="18" charset="-34"/>
              <a:cs typeface="KodchiangUPC" pitchFamily="18" charset="-34"/>
            </a:endParaRPr>
          </a:p>
          <a:p>
            <a:pPr>
              <a:defRPr/>
            </a:pPr>
            <a:r>
              <a:rPr lang="en-US" sz="4800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CU-QA 84.3 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itchFamily="18" charset="-34"/>
              <a:cs typeface="KodchiangUPC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5419" y="3266506"/>
            <a:ext cx="4462585" cy="119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ความภาคภูมิใจในระบบประกันคุณภาพ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295400"/>
            <a:ext cx="7924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th-TH" sz="4000" b="1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16 พฤศจิกายน 2550 </a:t>
            </a:r>
          </a:p>
          <a:p>
            <a:pPr algn="r">
              <a:defRPr/>
            </a:pPr>
            <a:endParaRPr lang="th-TH" sz="2000" b="1" dirty="0">
              <a:solidFill>
                <a:schemeClr val="bg1"/>
              </a:solidFill>
              <a:latin typeface="KodchiangUPC" pitchFamily="18" charset="-34"/>
              <a:cs typeface="KodchiangUPC" pitchFamily="18" charset="-34"/>
            </a:endParaRPr>
          </a:p>
          <a:p>
            <a:pPr algn="r">
              <a:defRPr/>
            </a:pPr>
            <a:r>
              <a:rPr lang="th-TH" sz="4000" b="1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สถาบัน</a:t>
            </a:r>
            <a:r>
              <a:rPr lang="th-TH" sz="4000" b="1" dirty="0" err="1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วิทย</a:t>
            </a:r>
            <a:r>
              <a:rPr lang="th-TH" sz="4000" b="1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บริการได้รับเกียรติบัตร </a:t>
            </a:r>
          </a:p>
          <a:p>
            <a:pPr algn="r">
              <a:defRPr/>
            </a:pPr>
            <a:r>
              <a:rPr lang="th-TH" sz="4000" b="1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จากโครงการรางวัลคุณภาพแห่งจุฬาฯ </a:t>
            </a:r>
          </a:p>
          <a:p>
            <a:pPr algn="r">
              <a:defRPr/>
            </a:pPr>
            <a:r>
              <a:rPr lang="th-TH" sz="4000" b="1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ระดับ </a:t>
            </a:r>
            <a:r>
              <a:rPr lang="en-US" sz="4000" b="1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CU-Quality Prize </a:t>
            </a:r>
            <a:r>
              <a:rPr lang="th-TH" sz="4000" b="1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ประจำปี </a:t>
            </a:r>
            <a:r>
              <a:rPr lang="th-TH" sz="4000" b="1" dirty="0" smtClean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พ.ศ.</a:t>
            </a:r>
            <a:r>
              <a:rPr lang="en-US" sz="4000" b="1" dirty="0" smtClean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 </a:t>
            </a:r>
            <a:r>
              <a:rPr lang="th-TH" sz="4000" b="1" dirty="0" smtClean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2550 </a:t>
            </a:r>
            <a:r>
              <a:rPr lang="th-TH" sz="4000" b="1" dirty="0">
                <a:solidFill>
                  <a:schemeClr val="bg1"/>
                </a:solidFill>
                <a:latin typeface="KodchiangUPC" pitchFamily="18" charset="-34"/>
                <a:cs typeface="KodchiangUPC" pitchFamily="18" charset="-34"/>
              </a:rPr>
              <a:t>ประเภทที่ 4</a:t>
            </a:r>
          </a:p>
          <a:p>
            <a:pPr algn="r">
              <a:defRPr/>
            </a:pPr>
            <a:endParaRPr lang="th-T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itchFamily="18" charset="-34"/>
              <a:cs typeface="KodchiangUPC" pitchFamily="18" charset="-34"/>
            </a:endParaRPr>
          </a:p>
          <a:p>
            <a:pPr algn="r">
              <a:defRPr/>
            </a:pP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การพัฒนาระบบบริหารความเสี่ยง</a:t>
            </a:r>
          </a:p>
          <a:p>
            <a:pPr algn="r">
              <a:defRPr/>
            </a:pP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และวางระบบควบคุมภายในแบบ</a:t>
            </a:r>
            <a:r>
              <a:rPr lang="th-TH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บูรณา</a:t>
            </a: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การ</a:t>
            </a:r>
            <a:endParaRPr lang="th-TH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itchFamily="18" charset="-34"/>
              <a:cs typeface="KodchiangUPC" pitchFamily="18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-548036" y="1362080"/>
            <a:ext cx="3152939" cy="29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03822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76200"/>
            <a:ext cx="8763000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ความภาคภูมิใจในระบบประกันคุณภาพ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0" t="10480" r="23120" b="25069"/>
          <a:stretch>
            <a:fillRect/>
          </a:stretch>
        </p:blipFill>
        <p:spPr bwMode="auto">
          <a:xfrm>
            <a:off x="438150" y="1219200"/>
            <a:ext cx="8248650" cy="55626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09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371599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-45642"/>
            <a:ext cx="8763000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ผู้จัดการระบบคุณภาพ</a:t>
            </a:r>
          </a:p>
          <a:p>
            <a:pPr algn="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Quality Management Representative – QMR)</a:t>
            </a:r>
            <a:endParaRPr lang="en-GB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6" name="Picture 7" descr="F:\Backup\QA-Web-22052013\ActivityPictures\Images\080829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1" t="12950" b="46036"/>
          <a:stretch>
            <a:fillRect/>
          </a:stretch>
        </p:blipFill>
        <p:spPr bwMode="auto">
          <a:xfrm>
            <a:off x="2909982" y="5612643"/>
            <a:ext cx="1662017" cy="1040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8" t="26242" r="18333" b="44444"/>
          <a:stretch/>
        </p:blipFill>
        <p:spPr bwMode="auto">
          <a:xfrm>
            <a:off x="2947514" y="2909994"/>
            <a:ext cx="1639887" cy="1136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G:\รวมภาพQA\25451014-เพื่อนิทรรศการ\19062.JPG"/>
          <p:cNvPicPr>
            <a:picLocks noChangeAspect="1" noChangeArrowheads="1"/>
          </p:cNvPicPr>
          <p:nvPr/>
        </p:nvPicPr>
        <p:blipFill>
          <a:blip r:embed="rId4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33333"/>
          <a:stretch>
            <a:fillRect/>
          </a:stretch>
        </p:blipFill>
        <p:spPr bwMode="auto">
          <a:xfrm>
            <a:off x="2947513" y="1521133"/>
            <a:ext cx="1624487" cy="1218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4587401" y="1522383"/>
            <a:ext cx="4521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th-TH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นางวงศ์สว่าง เชาว์ชุติ</a:t>
            </a:r>
            <a:r>
              <a:rPr lang="en-US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en-US" altLang="en-US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(</a:t>
            </a:r>
            <a:r>
              <a:rPr lang="th-TH" altLang="en-US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ปีงบประมาณ พ.ศ. 2544-2546)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4616862" y="2970183"/>
            <a:ext cx="4521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th-TH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นางสาวเรืองศรี จุลละจินดา</a:t>
            </a:r>
            <a: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en-US" altLang="en-US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(</a:t>
            </a:r>
            <a:r>
              <a:rPr lang="th-TH" altLang="en-US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ปีงบประมาณ พ.ศ. 2546-2549)</a:t>
            </a: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4622800" y="4265583"/>
            <a:ext cx="4521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1200"/>
              </a:spcBef>
            </a:pPr>
            <a:r>
              <a:rPr lang="th-TH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นางเบญจา รุ่งเรืองศิลป์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/>
            </a:r>
            <a:b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</a:br>
            <a:r>
              <a:rPr lang="en-US" altLang="en-US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(</a:t>
            </a:r>
            <a:r>
              <a:rPr lang="th-TH" altLang="en-US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ปีงบประมาณ พ.ศ. 2550)</a:t>
            </a: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4616862" y="5637183"/>
            <a:ext cx="4521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th-TH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นางศิริลักษณ์ สุต</a:t>
            </a:r>
            <a:r>
              <a:rPr lang="th-TH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ัน</a:t>
            </a:r>
            <a:r>
              <a:rPr lang="th-TH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ไชยนนท์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(</a:t>
            </a:r>
            <a:r>
              <a:rPr lang="th-TH" altLang="en-US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ปีงบประมาณ พ.ศ. 2551-2553)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2" t="25256" r="26302" b="55443"/>
          <a:stretch/>
        </p:blipFill>
        <p:spPr>
          <a:xfrm>
            <a:off x="2950972" y="4217195"/>
            <a:ext cx="1621028" cy="1224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-707385" y="2583568"/>
            <a:ext cx="4211914" cy="2804556"/>
            <a:chOff x="-707385" y="2583568"/>
            <a:chExt cx="4211914" cy="280455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0171">
              <a:off x="-707385" y="2583568"/>
              <a:ext cx="4211914" cy="2804556"/>
            </a:xfrm>
            <a:prstGeom prst="rect">
              <a:avLst/>
            </a:prstGeom>
          </p:spPr>
        </p:pic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1676400" y="4631402"/>
              <a:ext cx="350950" cy="395872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214" y="13"/>
                </a:cxn>
                <a:cxn ang="0">
                  <a:pos x="227" y="35"/>
                </a:cxn>
                <a:cxn ang="0">
                  <a:pos x="227" y="53"/>
                </a:cxn>
                <a:cxn ang="0">
                  <a:pos x="214" y="77"/>
                </a:cxn>
                <a:cxn ang="0">
                  <a:pos x="192" y="88"/>
                </a:cxn>
                <a:cxn ang="0">
                  <a:pos x="174" y="88"/>
                </a:cxn>
                <a:cxn ang="0">
                  <a:pos x="152" y="77"/>
                </a:cxn>
                <a:cxn ang="0">
                  <a:pos x="139" y="53"/>
                </a:cxn>
                <a:cxn ang="0">
                  <a:pos x="139" y="35"/>
                </a:cxn>
                <a:cxn ang="0">
                  <a:pos x="152" y="13"/>
                </a:cxn>
                <a:cxn ang="0">
                  <a:pos x="174" y="0"/>
                </a:cxn>
                <a:cxn ang="0">
                  <a:pos x="98" y="13"/>
                </a:cxn>
                <a:cxn ang="0">
                  <a:pos x="111" y="14"/>
                </a:cxn>
                <a:cxn ang="0">
                  <a:pos x="126" y="27"/>
                </a:cxn>
                <a:cxn ang="0">
                  <a:pos x="131" y="46"/>
                </a:cxn>
                <a:cxn ang="0">
                  <a:pos x="127" y="59"/>
                </a:cxn>
                <a:cxn ang="0">
                  <a:pos x="116" y="74"/>
                </a:cxn>
                <a:cxn ang="0">
                  <a:pos x="98" y="79"/>
                </a:cxn>
                <a:cxn ang="0">
                  <a:pos x="85" y="77"/>
                </a:cxn>
                <a:cxn ang="0">
                  <a:pos x="70" y="64"/>
                </a:cxn>
                <a:cxn ang="0">
                  <a:pos x="65" y="46"/>
                </a:cxn>
                <a:cxn ang="0">
                  <a:pos x="66" y="33"/>
                </a:cxn>
                <a:cxn ang="0">
                  <a:pos x="79" y="18"/>
                </a:cxn>
                <a:cxn ang="0">
                  <a:pos x="98" y="13"/>
                </a:cxn>
                <a:cxn ang="0">
                  <a:pos x="33" y="22"/>
                </a:cxn>
                <a:cxn ang="0">
                  <a:pos x="55" y="37"/>
                </a:cxn>
                <a:cxn ang="0">
                  <a:pos x="55" y="55"/>
                </a:cxn>
                <a:cxn ang="0">
                  <a:pos x="33" y="70"/>
                </a:cxn>
                <a:cxn ang="0">
                  <a:pos x="15" y="63"/>
                </a:cxn>
                <a:cxn ang="0">
                  <a:pos x="9" y="46"/>
                </a:cxn>
                <a:cxn ang="0">
                  <a:pos x="24" y="24"/>
                </a:cxn>
                <a:cxn ang="0">
                  <a:pos x="250" y="281"/>
                </a:cxn>
                <a:cxn ang="0">
                  <a:pos x="50" y="222"/>
                </a:cxn>
                <a:cxn ang="0">
                  <a:pos x="0" y="107"/>
                </a:cxn>
                <a:cxn ang="0">
                  <a:pos x="0" y="100"/>
                </a:cxn>
                <a:cxn ang="0">
                  <a:pos x="9" y="83"/>
                </a:cxn>
                <a:cxn ang="0">
                  <a:pos x="26" y="74"/>
                </a:cxn>
                <a:cxn ang="0">
                  <a:pos x="44" y="75"/>
                </a:cxn>
                <a:cxn ang="0">
                  <a:pos x="66" y="98"/>
                </a:cxn>
                <a:cxn ang="0">
                  <a:pos x="81" y="88"/>
                </a:cxn>
                <a:cxn ang="0">
                  <a:pos x="98" y="85"/>
                </a:cxn>
                <a:cxn ang="0">
                  <a:pos x="135" y="103"/>
                </a:cxn>
                <a:cxn ang="0">
                  <a:pos x="152" y="107"/>
                </a:cxn>
                <a:cxn ang="0">
                  <a:pos x="185" y="98"/>
                </a:cxn>
                <a:cxn ang="0">
                  <a:pos x="209" y="103"/>
                </a:cxn>
                <a:cxn ang="0">
                  <a:pos x="237" y="125"/>
                </a:cxn>
                <a:cxn ang="0">
                  <a:pos x="250" y="161"/>
                </a:cxn>
              </a:cxnLst>
              <a:rect l="0" t="0" r="r" b="b"/>
              <a:pathLst>
                <a:path w="250" h="281">
                  <a:moveTo>
                    <a:pt x="183" y="0"/>
                  </a:moveTo>
                  <a:lnTo>
                    <a:pt x="183" y="0"/>
                  </a:lnTo>
                  <a:lnTo>
                    <a:pt x="192" y="0"/>
                  </a:lnTo>
                  <a:lnTo>
                    <a:pt x="202" y="3"/>
                  </a:lnTo>
                  <a:lnTo>
                    <a:pt x="209" y="7"/>
                  </a:lnTo>
                  <a:lnTo>
                    <a:pt x="214" y="13"/>
                  </a:lnTo>
                  <a:lnTo>
                    <a:pt x="220" y="20"/>
                  </a:lnTo>
                  <a:lnTo>
                    <a:pt x="226" y="27"/>
                  </a:lnTo>
                  <a:lnTo>
                    <a:pt x="227" y="35"/>
                  </a:lnTo>
                  <a:lnTo>
                    <a:pt x="229" y="44"/>
                  </a:lnTo>
                  <a:lnTo>
                    <a:pt x="229" y="44"/>
                  </a:lnTo>
                  <a:lnTo>
                    <a:pt x="227" y="53"/>
                  </a:lnTo>
                  <a:lnTo>
                    <a:pt x="226" y="63"/>
                  </a:lnTo>
                  <a:lnTo>
                    <a:pt x="220" y="70"/>
                  </a:lnTo>
                  <a:lnTo>
                    <a:pt x="214" y="77"/>
                  </a:lnTo>
                  <a:lnTo>
                    <a:pt x="209" y="83"/>
                  </a:lnTo>
                  <a:lnTo>
                    <a:pt x="202" y="87"/>
                  </a:lnTo>
                  <a:lnTo>
                    <a:pt x="192" y="88"/>
                  </a:lnTo>
                  <a:lnTo>
                    <a:pt x="183" y="90"/>
                  </a:lnTo>
                  <a:lnTo>
                    <a:pt x="183" y="90"/>
                  </a:lnTo>
                  <a:lnTo>
                    <a:pt x="174" y="88"/>
                  </a:lnTo>
                  <a:lnTo>
                    <a:pt x="166" y="87"/>
                  </a:lnTo>
                  <a:lnTo>
                    <a:pt x="157" y="83"/>
                  </a:lnTo>
                  <a:lnTo>
                    <a:pt x="152" y="77"/>
                  </a:lnTo>
                  <a:lnTo>
                    <a:pt x="146" y="70"/>
                  </a:lnTo>
                  <a:lnTo>
                    <a:pt x="140" y="63"/>
                  </a:lnTo>
                  <a:lnTo>
                    <a:pt x="139" y="53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9" y="35"/>
                  </a:lnTo>
                  <a:lnTo>
                    <a:pt x="140" y="27"/>
                  </a:lnTo>
                  <a:lnTo>
                    <a:pt x="146" y="20"/>
                  </a:lnTo>
                  <a:lnTo>
                    <a:pt x="152" y="13"/>
                  </a:lnTo>
                  <a:lnTo>
                    <a:pt x="157" y="7"/>
                  </a:lnTo>
                  <a:lnTo>
                    <a:pt x="166" y="3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98" y="13"/>
                  </a:moveTo>
                  <a:lnTo>
                    <a:pt x="98" y="13"/>
                  </a:lnTo>
                  <a:lnTo>
                    <a:pt x="103" y="13"/>
                  </a:lnTo>
                  <a:lnTo>
                    <a:pt x="111" y="14"/>
                  </a:lnTo>
                  <a:lnTo>
                    <a:pt x="116" y="18"/>
                  </a:lnTo>
                  <a:lnTo>
                    <a:pt x="120" y="22"/>
                  </a:lnTo>
                  <a:lnTo>
                    <a:pt x="126" y="27"/>
                  </a:lnTo>
                  <a:lnTo>
                    <a:pt x="127" y="33"/>
                  </a:lnTo>
                  <a:lnTo>
                    <a:pt x="129" y="38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29" y="53"/>
                  </a:lnTo>
                  <a:lnTo>
                    <a:pt x="127" y="59"/>
                  </a:lnTo>
                  <a:lnTo>
                    <a:pt x="126" y="64"/>
                  </a:lnTo>
                  <a:lnTo>
                    <a:pt x="120" y="70"/>
                  </a:lnTo>
                  <a:lnTo>
                    <a:pt x="116" y="74"/>
                  </a:lnTo>
                  <a:lnTo>
                    <a:pt x="111" y="77"/>
                  </a:lnTo>
                  <a:lnTo>
                    <a:pt x="103" y="79"/>
                  </a:lnTo>
                  <a:lnTo>
                    <a:pt x="98" y="79"/>
                  </a:lnTo>
                  <a:lnTo>
                    <a:pt x="98" y="79"/>
                  </a:lnTo>
                  <a:lnTo>
                    <a:pt x="90" y="79"/>
                  </a:lnTo>
                  <a:lnTo>
                    <a:pt x="85" y="77"/>
                  </a:lnTo>
                  <a:lnTo>
                    <a:pt x="79" y="74"/>
                  </a:lnTo>
                  <a:lnTo>
                    <a:pt x="74" y="70"/>
                  </a:lnTo>
                  <a:lnTo>
                    <a:pt x="70" y="64"/>
                  </a:lnTo>
                  <a:lnTo>
                    <a:pt x="66" y="59"/>
                  </a:lnTo>
                  <a:lnTo>
                    <a:pt x="65" y="53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38"/>
                  </a:lnTo>
                  <a:lnTo>
                    <a:pt x="66" y="33"/>
                  </a:lnTo>
                  <a:lnTo>
                    <a:pt x="70" y="27"/>
                  </a:lnTo>
                  <a:lnTo>
                    <a:pt x="74" y="22"/>
                  </a:lnTo>
                  <a:lnTo>
                    <a:pt x="79" y="18"/>
                  </a:lnTo>
                  <a:lnTo>
                    <a:pt x="85" y="14"/>
                  </a:lnTo>
                  <a:lnTo>
                    <a:pt x="90" y="13"/>
                  </a:lnTo>
                  <a:lnTo>
                    <a:pt x="98" y="13"/>
                  </a:lnTo>
                  <a:lnTo>
                    <a:pt x="98" y="13"/>
                  </a:lnTo>
                  <a:close/>
                  <a:moveTo>
                    <a:pt x="33" y="22"/>
                  </a:moveTo>
                  <a:lnTo>
                    <a:pt x="33" y="22"/>
                  </a:lnTo>
                  <a:lnTo>
                    <a:pt x="42" y="24"/>
                  </a:lnTo>
                  <a:lnTo>
                    <a:pt x="50" y="27"/>
                  </a:lnTo>
                  <a:lnTo>
                    <a:pt x="55" y="3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5" y="55"/>
                  </a:lnTo>
                  <a:lnTo>
                    <a:pt x="50" y="63"/>
                  </a:lnTo>
                  <a:lnTo>
                    <a:pt x="42" y="68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24" y="68"/>
                  </a:lnTo>
                  <a:lnTo>
                    <a:pt x="15" y="63"/>
                  </a:lnTo>
                  <a:lnTo>
                    <a:pt x="11" y="55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1" y="37"/>
                  </a:lnTo>
                  <a:lnTo>
                    <a:pt x="15" y="27"/>
                  </a:lnTo>
                  <a:lnTo>
                    <a:pt x="24" y="24"/>
                  </a:lnTo>
                  <a:lnTo>
                    <a:pt x="33" y="22"/>
                  </a:lnTo>
                  <a:lnTo>
                    <a:pt x="33" y="22"/>
                  </a:lnTo>
                  <a:close/>
                  <a:moveTo>
                    <a:pt x="250" y="281"/>
                  </a:moveTo>
                  <a:lnTo>
                    <a:pt x="120" y="281"/>
                  </a:lnTo>
                  <a:lnTo>
                    <a:pt x="120" y="222"/>
                  </a:lnTo>
                  <a:lnTo>
                    <a:pt x="50" y="222"/>
                  </a:lnTo>
                  <a:lnTo>
                    <a:pt x="50" y="172"/>
                  </a:lnTo>
                  <a:lnTo>
                    <a:pt x="0" y="172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0"/>
                  </a:lnTo>
                  <a:lnTo>
                    <a:pt x="2" y="94"/>
                  </a:lnTo>
                  <a:lnTo>
                    <a:pt x="5" y="88"/>
                  </a:lnTo>
                  <a:lnTo>
                    <a:pt x="9" y="83"/>
                  </a:lnTo>
                  <a:lnTo>
                    <a:pt x="15" y="79"/>
                  </a:lnTo>
                  <a:lnTo>
                    <a:pt x="20" y="75"/>
                  </a:lnTo>
                  <a:lnTo>
                    <a:pt x="26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44" y="75"/>
                  </a:lnTo>
                  <a:lnTo>
                    <a:pt x="53" y="81"/>
                  </a:lnTo>
                  <a:lnTo>
                    <a:pt x="61" y="88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72" y="92"/>
                  </a:lnTo>
                  <a:lnTo>
                    <a:pt x="81" y="88"/>
                  </a:lnTo>
                  <a:lnTo>
                    <a:pt x="89" y="87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113" y="88"/>
                  </a:lnTo>
                  <a:lnTo>
                    <a:pt x="124" y="94"/>
                  </a:lnTo>
                  <a:lnTo>
                    <a:pt x="135" y="103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52" y="107"/>
                  </a:lnTo>
                  <a:lnTo>
                    <a:pt x="161" y="101"/>
                  </a:lnTo>
                  <a:lnTo>
                    <a:pt x="172" y="100"/>
                  </a:lnTo>
                  <a:lnTo>
                    <a:pt x="185" y="98"/>
                  </a:lnTo>
                  <a:lnTo>
                    <a:pt x="185" y="98"/>
                  </a:lnTo>
                  <a:lnTo>
                    <a:pt x="198" y="100"/>
                  </a:lnTo>
                  <a:lnTo>
                    <a:pt x="209" y="103"/>
                  </a:lnTo>
                  <a:lnTo>
                    <a:pt x="220" y="109"/>
                  </a:lnTo>
                  <a:lnTo>
                    <a:pt x="229" y="116"/>
                  </a:lnTo>
                  <a:lnTo>
                    <a:pt x="237" y="125"/>
                  </a:lnTo>
                  <a:lnTo>
                    <a:pt x="244" y="137"/>
                  </a:lnTo>
                  <a:lnTo>
                    <a:pt x="248" y="148"/>
                  </a:lnTo>
                  <a:lnTo>
                    <a:pt x="250" y="161"/>
                  </a:lnTo>
                  <a:lnTo>
                    <a:pt x="250" y="161"/>
                  </a:lnTo>
                  <a:lnTo>
                    <a:pt x="250" y="28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1647092" y="3206163"/>
              <a:ext cx="265103" cy="299037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214" y="13"/>
                </a:cxn>
                <a:cxn ang="0">
                  <a:pos x="227" y="35"/>
                </a:cxn>
                <a:cxn ang="0">
                  <a:pos x="227" y="53"/>
                </a:cxn>
                <a:cxn ang="0">
                  <a:pos x="214" y="77"/>
                </a:cxn>
                <a:cxn ang="0">
                  <a:pos x="192" y="88"/>
                </a:cxn>
                <a:cxn ang="0">
                  <a:pos x="174" y="88"/>
                </a:cxn>
                <a:cxn ang="0">
                  <a:pos x="152" y="77"/>
                </a:cxn>
                <a:cxn ang="0">
                  <a:pos x="139" y="53"/>
                </a:cxn>
                <a:cxn ang="0">
                  <a:pos x="139" y="35"/>
                </a:cxn>
                <a:cxn ang="0">
                  <a:pos x="152" y="13"/>
                </a:cxn>
                <a:cxn ang="0">
                  <a:pos x="174" y="0"/>
                </a:cxn>
                <a:cxn ang="0">
                  <a:pos x="98" y="13"/>
                </a:cxn>
                <a:cxn ang="0">
                  <a:pos x="111" y="14"/>
                </a:cxn>
                <a:cxn ang="0">
                  <a:pos x="126" y="27"/>
                </a:cxn>
                <a:cxn ang="0">
                  <a:pos x="131" y="46"/>
                </a:cxn>
                <a:cxn ang="0">
                  <a:pos x="127" y="59"/>
                </a:cxn>
                <a:cxn ang="0">
                  <a:pos x="116" y="74"/>
                </a:cxn>
                <a:cxn ang="0">
                  <a:pos x="98" y="79"/>
                </a:cxn>
                <a:cxn ang="0">
                  <a:pos x="85" y="77"/>
                </a:cxn>
                <a:cxn ang="0">
                  <a:pos x="70" y="64"/>
                </a:cxn>
                <a:cxn ang="0">
                  <a:pos x="65" y="46"/>
                </a:cxn>
                <a:cxn ang="0">
                  <a:pos x="66" y="33"/>
                </a:cxn>
                <a:cxn ang="0">
                  <a:pos x="79" y="18"/>
                </a:cxn>
                <a:cxn ang="0">
                  <a:pos x="98" y="13"/>
                </a:cxn>
                <a:cxn ang="0">
                  <a:pos x="33" y="22"/>
                </a:cxn>
                <a:cxn ang="0">
                  <a:pos x="55" y="37"/>
                </a:cxn>
                <a:cxn ang="0">
                  <a:pos x="55" y="55"/>
                </a:cxn>
                <a:cxn ang="0">
                  <a:pos x="33" y="70"/>
                </a:cxn>
                <a:cxn ang="0">
                  <a:pos x="15" y="63"/>
                </a:cxn>
                <a:cxn ang="0">
                  <a:pos x="9" y="46"/>
                </a:cxn>
                <a:cxn ang="0">
                  <a:pos x="24" y="24"/>
                </a:cxn>
                <a:cxn ang="0">
                  <a:pos x="250" y="281"/>
                </a:cxn>
                <a:cxn ang="0">
                  <a:pos x="50" y="222"/>
                </a:cxn>
                <a:cxn ang="0">
                  <a:pos x="0" y="107"/>
                </a:cxn>
                <a:cxn ang="0">
                  <a:pos x="0" y="100"/>
                </a:cxn>
                <a:cxn ang="0">
                  <a:pos x="9" y="83"/>
                </a:cxn>
                <a:cxn ang="0">
                  <a:pos x="26" y="74"/>
                </a:cxn>
                <a:cxn ang="0">
                  <a:pos x="44" y="75"/>
                </a:cxn>
                <a:cxn ang="0">
                  <a:pos x="66" y="98"/>
                </a:cxn>
                <a:cxn ang="0">
                  <a:pos x="81" y="88"/>
                </a:cxn>
                <a:cxn ang="0">
                  <a:pos x="98" y="85"/>
                </a:cxn>
                <a:cxn ang="0">
                  <a:pos x="135" y="103"/>
                </a:cxn>
                <a:cxn ang="0">
                  <a:pos x="152" y="107"/>
                </a:cxn>
                <a:cxn ang="0">
                  <a:pos x="185" y="98"/>
                </a:cxn>
                <a:cxn ang="0">
                  <a:pos x="209" y="103"/>
                </a:cxn>
                <a:cxn ang="0">
                  <a:pos x="237" y="125"/>
                </a:cxn>
                <a:cxn ang="0">
                  <a:pos x="250" y="161"/>
                </a:cxn>
              </a:cxnLst>
              <a:rect l="0" t="0" r="r" b="b"/>
              <a:pathLst>
                <a:path w="250" h="281">
                  <a:moveTo>
                    <a:pt x="183" y="0"/>
                  </a:moveTo>
                  <a:lnTo>
                    <a:pt x="183" y="0"/>
                  </a:lnTo>
                  <a:lnTo>
                    <a:pt x="192" y="0"/>
                  </a:lnTo>
                  <a:lnTo>
                    <a:pt x="202" y="3"/>
                  </a:lnTo>
                  <a:lnTo>
                    <a:pt x="209" y="7"/>
                  </a:lnTo>
                  <a:lnTo>
                    <a:pt x="214" y="13"/>
                  </a:lnTo>
                  <a:lnTo>
                    <a:pt x="220" y="20"/>
                  </a:lnTo>
                  <a:lnTo>
                    <a:pt x="226" y="27"/>
                  </a:lnTo>
                  <a:lnTo>
                    <a:pt x="227" y="35"/>
                  </a:lnTo>
                  <a:lnTo>
                    <a:pt x="229" y="44"/>
                  </a:lnTo>
                  <a:lnTo>
                    <a:pt x="229" y="44"/>
                  </a:lnTo>
                  <a:lnTo>
                    <a:pt x="227" y="53"/>
                  </a:lnTo>
                  <a:lnTo>
                    <a:pt x="226" y="63"/>
                  </a:lnTo>
                  <a:lnTo>
                    <a:pt x="220" y="70"/>
                  </a:lnTo>
                  <a:lnTo>
                    <a:pt x="214" y="77"/>
                  </a:lnTo>
                  <a:lnTo>
                    <a:pt x="209" y="83"/>
                  </a:lnTo>
                  <a:lnTo>
                    <a:pt x="202" y="87"/>
                  </a:lnTo>
                  <a:lnTo>
                    <a:pt x="192" y="88"/>
                  </a:lnTo>
                  <a:lnTo>
                    <a:pt x="183" y="90"/>
                  </a:lnTo>
                  <a:lnTo>
                    <a:pt x="183" y="90"/>
                  </a:lnTo>
                  <a:lnTo>
                    <a:pt x="174" y="88"/>
                  </a:lnTo>
                  <a:lnTo>
                    <a:pt x="166" y="87"/>
                  </a:lnTo>
                  <a:lnTo>
                    <a:pt x="157" y="83"/>
                  </a:lnTo>
                  <a:lnTo>
                    <a:pt x="152" y="77"/>
                  </a:lnTo>
                  <a:lnTo>
                    <a:pt x="146" y="70"/>
                  </a:lnTo>
                  <a:lnTo>
                    <a:pt x="140" y="63"/>
                  </a:lnTo>
                  <a:lnTo>
                    <a:pt x="139" y="53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9" y="35"/>
                  </a:lnTo>
                  <a:lnTo>
                    <a:pt x="140" y="27"/>
                  </a:lnTo>
                  <a:lnTo>
                    <a:pt x="146" y="20"/>
                  </a:lnTo>
                  <a:lnTo>
                    <a:pt x="152" y="13"/>
                  </a:lnTo>
                  <a:lnTo>
                    <a:pt x="157" y="7"/>
                  </a:lnTo>
                  <a:lnTo>
                    <a:pt x="166" y="3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98" y="13"/>
                  </a:moveTo>
                  <a:lnTo>
                    <a:pt x="98" y="13"/>
                  </a:lnTo>
                  <a:lnTo>
                    <a:pt x="103" y="13"/>
                  </a:lnTo>
                  <a:lnTo>
                    <a:pt x="111" y="14"/>
                  </a:lnTo>
                  <a:lnTo>
                    <a:pt x="116" y="18"/>
                  </a:lnTo>
                  <a:lnTo>
                    <a:pt x="120" y="22"/>
                  </a:lnTo>
                  <a:lnTo>
                    <a:pt x="126" y="27"/>
                  </a:lnTo>
                  <a:lnTo>
                    <a:pt x="127" y="33"/>
                  </a:lnTo>
                  <a:lnTo>
                    <a:pt x="129" y="38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29" y="53"/>
                  </a:lnTo>
                  <a:lnTo>
                    <a:pt x="127" y="59"/>
                  </a:lnTo>
                  <a:lnTo>
                    <a:pt x="126" y="64"/>
                  </a:lnTo>
                  <a:lnTo>
                    <a:pt x="120" y="70"/>
                  </a:lnTo>
                  <a:lnTo>
                    <a:pt x="116" y="74"/>
                  </a:lnTo>
                  <a:lnTo>
                    <a:pt x="111" y="77"/>
                  </a:lnTo>
                  <a:lnTo>
                    <a:pt x="103" y="79"/>
                  </a:lnTo>
                  <a:lnTo>
                    <a:pt x="98" y="79"/>
                  </a:lnTo>
                  <a:lnTo>
                    <a:pt x="98" y="79"/>
                  </a:lnTo>
                  <a:lnTo>
                    <a:pt x="90" y="79"/>
                  </a:lnTo>
                  <a:lnTo>
                    <a:pt x="85" y="77"/>
                  </a:lnTo>
                  <a:lnTo>
                    <a:pt x="79" y="74"/>
                  </a:lnTo>
                  <a:lnTo>
                    <a:pt x="74" y="70"/>
                  </a:lnTo>
                  <a:lnTo>
                    <a:pt x="70" y="64"/>
                  </a:lnTo>
                  <a:lnTo>
                    <a:pt x="66" y="59"/>
                  </a:lnTo>
                  <a:lnTo>
                    <a:pt x="65" y="53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38"/>
                  </a:lnTo>
                  <a:lnTo>
                    <a:pt x="66" y="33"/>
                  </a:lnTo>
                  <a:lnTo>
                    <a:pt x="70" y="27"/>
                  </a:lnTo>
                  <a:lnTo>
                    <a:pt x="74" y="22"/>
                  </a:lnTo>
                  <a:lnTo>
                    <a:pt x="79" y="18"/>
                  </a:lnTo>
                  <a:lnTo>
                    <a:pt x="85" y="14"/>
                  </a:lnTo>
                  <a:lnTo>
                    <a:pt x="90" y="13"/>
                  </a:lnTo>
                  <a:lnTo>
                    <a:pt x="98" y="13"/>
                  </a:lnTo>
                  <a:lnTo>
                    <a:pt x="98" y="13"/>
                  </a:lnTo>
                  <a:close/>
                  <a:moveTo>
                    <a:pt x="33" y="22"/>
                  </a:moveTo>
                  <a:lnTo>
                    <a:pt x="33" y="22"/>
                  </a:lnTo>
                  <a:lnTo>
                    <a:pt x="42" y="24"/>
                  </a:lnTo>
                  <a:lnTo>
                    <a:pt x="50" y="27"/>
                  </a:lnTo>
                  <a:lnTo>
                    <a:pt x="55" y="3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5" y="55"/>
                  </a:lnTo>
                  <a:lnTo>
                    <a:pt x="50" y="63"/>
                  </a:lnTo>
                  <a:lnTo>
                    <a:pt x="42" y="68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24" y="68"/>
                  </a:lnTo>
                  <a:lnTo>
                    <a:pt x="15" y="63"/>
                  </a:lnTo>
                  <a:lnTo>
                    <a:pt x="11" y="55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1" y="37"/>
                  </a:lnTo>
                  <a:lnTo>
                    <a:pt x="15" y="27"/>
                  </a:lnTo>
                  <a:lnTo>
                    <a:pt x="24" y="24"/>
                  </a:lnTo>
                  <a:lnTo>
                    <a:pt x="33" y="22"/>
                  </a:lnTo>
                  <a:lnTo>
                    <a:pt x="33" y="22"/>
                  </a:lnTo>
                  <a:close/>
                  <a:moveTo>
                    <a:pt x="250" y="281"/>
                  </a:moveTo>
                  <a:lnTo>
                    <a:pt x="120" y="281"/>
                  </a:lnTo>
                  <a:lnTo>
                    <a:pt x="120" y="222"/>
                  </a:lnTo>
                  <a:lnTo>
                    <a:pt x="50" y="222"/>
                  </a:lnTo>
                  <a:lnTo>
                    <a:pt x="50" y="172"/>
                  </a:lnTo>
                  <a:lnTo>
                    <a:pt x="0" y="172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0"/>
                  </a:lnTo>
                  <a:lnTo>
                    <a:pt x="2" y="94"/>
                  </a:lnTo>
                  <a:lnTo>
                    <a:pt x="5" y="88"/>
                  </a:lnTo>
                  <a:lnTo>
                    <a:pt x="9" y="83"/>
                  </a:lnTo>
                  <a:lnTo>
                    <a:pt x="15" y="79"/>
                  </a:lnTo>
                  <a:lnTo>
                    <a:pt x="20" y="75"/>
                  </a:lnTo>
                  <a:lnTo>
                    <a:pt x="26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44" y="75"/>
                  </a:lnTo>
                  <a:lnTo>
                    <a:pt x="53" y="81"/>
                  </a:lnTo>
                  <a:lnTo>
                    <a:pt x="61" y="88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72" y="92"/>
                  </a:lnTo>
                  <a:lnTo>
                    <a:pt x="81" y="88"/>
                  </a:lnTo>
                  <a:lnTo>
                    <a:pt x="89" y="87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113" y="88"/>
                  </a:lnTo>
                  <a:lnTo>
                    <a:pt x="124" y="94"/>
                  </a:lnTo>
                  <a:lnTo>
                    <a:pt x="135" y="103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52" y="107"/>
                  </a:lnTo>
                  <a:lnTo>
                    <a:pt x="161" y="101"/>
                  </a:lnTo>
                  <a:lnTo>
                    <a:pt x="172" y="100"/>
                  </a:lnTo>
                  <a:lnTo>
                    <a:pt x="185" y="98"/>
                  </a:lnTo>
                  <a:lnTo>
                    <a:pt x="185" y="98"/>
                  </a:lnTo>
                  <a:lnTo>
                    <a:pt x="198" y="100"/>
                  </a:lnTo>
                  <a:lnTo>
                    <a:pt x="209" y="103"/>
                  </a:lnTo>
                  <a:lnTo>
                    <a:pt x="220" y="109"/>
                  </a:lnTo>
                  <a:lnTo>
                    <a:pt x="229" y="116"/>
                  </a:lnTo>
                  <a:lnTo>
                    <a:pt x="237" y="125"/>
                  </a:lnTo>
                  <a:lnTo>
                    <a:pt x="244" y="137"/>
                  </a:lnTo>
                  <a:lnTo>
                    <a:pt x="248" y="148"/>
                  </a:lnTo>
                  <a:lnTo>
                    <a:pt x="250" y="161"/>
                  </a:lnTo>
                  <a:lnTo>
                    <a:pt x="250" y="161"/>
                  </a:lnTo>
                  <a:lnTo>
                    <a:pt x="250" y="28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762000" y="3739563"/>
              <a:ext cx="265103" cy="299037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214" y="13"/>
                </a:cxn>
                <a:cxn ang="0">
                  <a:pos x="227" y="35"/>
                </a:cxn>
                <a:cxn ang="0">
                  <a:pos x="227" y="53"/>
                </a:cxn>
                <a:cxn ang="0">
                  <a:pos x="214" y="77"/>
                </a:cxn>
                <a:cxn ang="0">
                  <a:pos x="192" y="88"/>
                </a:cxn>
                <a:cxn ang="0">
                  <a:pos x="174" y="88"/>
                </a:cxn>
                <a:cxn ang="0">
                  <a:pos x="152" y="77"/>
                </a:cxn>
                <a:cxn ang="0">
                  <a:pos x="139" y="53"/>
                </a:cxn>
                <a:cxn ang="0">
                  <a:pos x="139" y="35"/>
                </a:cxn>
                <a:cxn ang="0">
                  <a:pos x="152" y="13"/>
                </a:cxn>
                <a:cxn ang="0">
                  <a:pos x="174" y="0"/>
                </a:cxn>
                <a:cxn ang="0">
                  <a:pos x="98" y="13"/>
                </a:cxn>
                <a:cxn ang="0">
                  <a:pos x="111" y="14"/>
                </a:cxn>
                <a:cxn ang="0">
                  <a:pos x="126" y="27"/>
                </a:cxn>
                <a:cxn ang="0">
                  <a:pos x="131" y="46"/>
                </a:cxn>
                <a:cxn ang="0">
                  <a:pos x="127" y="59"/>
                </a:cxn>
                <a:cxn ang="0">
                  <a:pos x="116" y="74"/>
                </a:cxn>
                <a:cxn ang="0">
                  <a:pos x="98" y="79"/>
                </a:cxn>
                <a:cxn ang="0">
                  <a:pos x="85" y="77"/>
                </a:cxn>
                <a:cxn ang="0">
                  <a:pos x="70" y="64"/>
                </a:cxn>
                <a:cxn ang="0">
                  <a:pos x="65" y="46"/>
                </a:cxn>
                <a:cxn ang="0">
                  <a:pos x="66" y="33"/>
                </a:cxn>
                <a:cxn ang="0">
                  <a:pos x="79" y="18"/>
                </a:cxn>
                <a:cxn ang="0">
                  <a:pos x="98" y="13"/>
                </a:cxn>
                <a:cxn ang="0">
                  <a:pos x="33" y="22"/>
                </a:cxn>
                <a:cxn ang="0">
                  <a:pos x="55" y="37"/>
                </a:cxn>
                <a:cxn ang="0">
                  <a:pos x="55" y="55"/>
                </a:cxn>
                <a:cxn ang="0">
                  <a:pos x="33" y="70"/>
                </a:cxn>
                <a:cxn ang="0">
                  <a:pos x="15" y="63"/>
                </a:cxn>
                <a:cxn ang="0">
                  <a:pos x="9" y="46"/>
                </a:cxn>
                <a:cxn ang="0">
                  <a:pos x="24" y="24"/>
                </a:cxn>
                <a:cxn ang="0">
                  <a:pos x="250" y="281"/>
                </a:cxn>
                <a:cxn ang="0">
                  <a:pos x="50" y="222"/>
                </a:cxn>
                <a:cxn ang="0">
                  <a:pos x="0" y="107"/>
                </a:cxn>
                <a:cxn ang="0">
                  <a:pos x="0" y="100"/>
                </a:cxn>
                <a:cxn ang="0">
                  <a:pos x="9" y="83"/>
                </a:cxn>
                <a:cxn ang="0">
                  <a:pos x="26" y="74"/>
                </a:cxn>
                <a:cxn ang="0">
                  <a:pos x="44" y="75"/>
                </a:cxn>
                <a:cxn ang="0">
                  <a:pos x="66" y="98"/>
                </a:cxn>
                <a:cxn ang="0">
                  <a:pos x="81" y="88"/>
                </a:cxn>
                <a:cxn ang="0">
                  <a:pos x="98" y="85"/>
                </a:cxn>
                <a:cxn ang="0">
                  <a:pos x="135" y="103"/>
                </a:cxn>
                <a:cxn ang="0">
                  <a:pos x="152" y="107"/>
                </a:cxn>
                <a:cxn ang="0">
                  <a:pos x="185" y="98"/>
                </a:cxn>
                <a:cxn ang="0">
                  <a:pos x="209" y="103"/>
                </a:cxn>
                <a:cxn ang="0">
                  <a:pos x="237" y="125"/>
                </a:cxn>
                <a:cxn ang="0">
                  <a:pos x="250" y="161"/>
                </a:cxn>
              </a:cxnLst>
              <a:rect l="0" t="0" r="r" b="b"/>
              <a:pathLst>
                <a:path w="250" h="281">
                  <a:moveTo>
                    <a:pt x="183" y="0"/>
                  </a:moveTo>
                  <a:lnTo>
                    <a:pt x="183" y="0"/>
                  </a:lnTo>
                  <a:lnTo>
                    <a:pt x="192" y="0"/>
                  </a:lnTo>
                  <a:lnTo>
                    <a:pt x="202" y="3"/>
                  </a:lnTo>
                  <a:lnTo>
                    <a:pt x="209" y="7"/>
                  </a:lnTo>
                  <a:lnTo>
                    <a:pt x="214" y="13"/>
                  </a:lnTo>
                  <a:lnTo>
                    <a:pt x="220" y="20"/>
                  </a:lnTo>
                  <a:lnTo>
                    <a:pt x="226" y="27"/>
                  </a:lnTo>
                  <a:lnTo>
                    <a:pt x="227" y="35"/>
                  </a:lnTo>
                  <a:lnTo>
                    <a:pt x="229" y="44"/>
                  </a:lnTo>
                  <a:lnTo>
                    <a:pt x="229" y="44"/>
                  </a:lnTo>
                  <a:lnTo>
                    <a:pt x="227" y="53"/>
                  </a:lnTo>
                  <a:lnTo>
                    <a:pt x="226" y="63"/>
                  </a:lnTo>
                  <a:lnTo>
                    <a:pt x="220" y="70"/>
                  </a:lnTo>
                  <a:lnTo>
                    <a:pt x="214" y="77"/>
                  </a:lnTo>
                  <a:lnTo>
                    <a:pt x="209" y="83"/>
                  </a:lnTo>
                  <a:lnTo>
                    <a:pt x="202" y="87"/>
                  </a:lnTo>
                  <a:lnTo>
                    <a:pt x="192" y="88"/>
                  </a:lnTo>
                  <a:lnTo>
                    <a:pt x="183" y="90"/>
                  </a:lnTo>
                  <a:lnTo>
                    <a:pt x="183" y="90"/>
                  </a:lnTo>
                  <a:lnTo>
                    <a:pt x="174" y="88"/>
                  </a:lnTo>
                  <a:lnTo>
                    <a:pt x="166" y="87"/>
                  </a:lnTo>
                  <a:lnTo>
                    <a:pt x="157" y="83"/>
                  </a:lnTo>
                  <a:lnTo>
                    <a:pt x="152" y="77"/>
                  </a:lnTo>
                  <a:lnTo>
                    <a:pt x="146" y="70"/>
                  </a:lnTo>
                  <a:lnTo>
                    <a:pt x="140" y="63"/>
                  </a:lnTo>
                  <a:lnTo>
                    <a:pt x="139" y="53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9" y="35"/>
                  </a:lnTo>
                  <a:lnTo>
                    <a:pt x="140" y="27"/>
                  </a:lnTo>
                  <a:lnTo>
                    <a:pt x="146" y="20"/>
                  </a:lnTo>
                  <a:lnTo>
                    <a:pt x="152" y="13"/>
                  </a:lnTo>
                  <a:lnTo>
                    <a:pt x="157" y="7"/>
                  </a:lnTo>
                  <a:lnTo>
                    <a:pt x="166" y="3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98" y="13"/>
                  </a:moveTo>
                  <a:lnTo>
                    <a:pt x="98" y="13"/>
                  </a:lnTo>
                  <a:lnTo>
                    <a:pt x="103" y="13"/>
                  </a:lnTo>
                  <a:lnTo>
                    <a:pt x="111" y="14"/>
                  </a:lnTo>
                  <a:lnTo>
                    <a:pt x="116" y="18"/>
                  </a:lnTo>
                  <a:lnTo>
                    <a:pt x="120" y="22"/>
                  </a:lnTo>
                  <a:lnTo>
                    <a:pt x="126" y="27"/>
                  </a:lnTo>
                  <a:lnTo>
                    <a:pt x="127" y="33"/>
                  </a:lnTo>
                  <a:lnTo>
                    <a:pt x="129" y="38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29" y="53"/>
                  </a:lnTo>
                  <a:lnTo>
                    <a:pt x="127" y="59"/>
                  </a:lnTo>
                  <a:lnTo>
                    <a:pt x="126" y="64"/>
                  </a:lnTo>
                  <a:lnTo>
                    <a:pt x="120" y="70"/>
                  </a:lnTo>
                  <a:lnTo>
                    <a:pt x="116" y="74"/>
                  </a:lnTo>
                  <a:lnTo>
                    <a:pt x="111" y="77"/>
                  </a:lnTo>
                  <a:lnTo>
                    <a:pt x="103" y="79"/>
                  </a:lnTo>
                  <a:lnTo>
                    <a:pt x="98" y="79"/>
                  </a:lnTo>
                  <a:lnTo>
                    <a:pt x="98" y="79"/>
                  </a:lnTo>
                  <a:lnTo>
                    <a:pt x="90" y="79"/>
                  </a:lnTo>
                  <a:lnTo>
                    <a:pt x="85" y="77"/>
                  </a:lnTo>
                  <a:lnTo>
                    <a:pt x="79" y="74"/>
                  </a:lnTo>
                  <a:lnTo>
                    <a:pt x="74" y="70"/>
                  </a:lnTo>
                  <a:lnTo>
                    <a:pt x="70" y="64"/>
                  </a:lnTo>
                  <a:lnTo>
                    <a:pt x="66" y="59"/>
                  </a:lnTo>
                  <a:lnTo>
                    <a:pt x="65" y="53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38"/>
                  </a:lnTo>
                  <a:lnTo>
                    <a:pt x="66" y="33"/>
                  </a:lnTo>
                  <a:lnTo>
                    <a:pt x="70" y="27"/>
                  </a:lnTo>
                  <a:lnTo>
                    <a:pt x="74" y="22"/>
                  </a:lnTo>
                  <a:lnTo>
                    <a:pt x="79" y="18"/>
                  </a:lnTo>
                  <a:lnTo>
                    <a:pt x="85" y="14"/>
                  </a:lnTo>
                  <a:lnTo>
                    <a:pt x="90" y="13"/>
                  </a:lnTo>
                  <a:lnTo>
                    <a:pt x="98" y="13"/>
                  </a:lnTo>
                  <a:lnTo>
                    <a:pt x="98" y="13"/>
                  </a:lnTo>
                  <a:close/>
                  <a:moveTo>
                    <a:pt x="33" y="22"/>
                  </a:moveTo>
                  <a:lnTo>
                    <a:pt x="33" y="22"/>
                  </a:lnTo>
                  <a:lnTo>
                    <a:pt x="42" y="24"/>
                  </a:lnTo>
                  <a:lnTo>
                    <a:pt x="50" y="27"/>
                  </a:lnTo>
                  <a:lnTo>
                    <a:pt x="55" y="3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5" y="55"/>
                  </a:lnTo>
                  <a:lnTo>
                    <a:pt x="50" y="63"/>
                  </a:lnTo>
                  <a:lnTo>
                    <a:pt x="42" y="68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24" y="68"/>
                  </a:lnTo>
                  <a:lnTo>
                    <a:pt x="15" y="63"/>
                  </a:lnTo>
                  <a:lnTo>
                    <a:pt x="11" y="55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1" y="37"/>
                  </a:lnTo>
                  <a:lnTo>
                    <a:pt x="15" y="27"/>
                  </a:lnTo>
                  <a:lnTo>
                    <a:pt x="24" y="24"/>
                  </a:lnTo>
                  <a:lnTo>
                    <a:pt x="33" y="22"/>
                  </a:lnTo>
                  <a:lnTo>
                    <a:pt x="33" y="22"/>
                  </a:lnTo>
                  <a:close/>
                  <a:moveTo>
                    <a:pt x="250" y="281"/>
                  </a:moveTo>
                  <a:lnTo>
                    <a:pt x="120" y="281"/>
                  </a:lnTo>
                  <a:lnTo>
                    <a:pt x="120" y="222"/>
                  </a:lnTo>
                  <a:lnTo>
                    <a:pt x="50" y="222"/>
                  </a:lnTo>
                  <a:lnTo>
                    <a:pt x="50" y="172"/>
                  </a:lnTo>
                  <a:lnTo>
                    <a:pt x="0" y="172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0"/>
                  </a:lnTo>
                  <a:lnTo>
                    <a:pt x="2" y="94"/>
                  </a:lnTo>
                  <a:lnTo>
                    <a:pt x="5" y="88"/>
                  </a:lnTo>
                  <a:lnTo>
                    <a:pt x="9" y="83"/>
                  </a:lnTo>
                  <a:lnTo>
                    <a:pt x="15" y="79"/>
                  </a:lnTo>
                  <a:lnTo>
                    <a:pt x="20" y="75"/>
                  </a:lnTo>
                  <a:lnTo>
                    <a:pt x="26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44" y="75"/>
                  </a:lnTo>
                  <a:lnTo>
                    <a:pt x="53" y="81"/>
                  </a:lnTo>
                  <a:lnTo>
                    <a:pt x="61" y="88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72" y="92"/>
                  </a:lnTo>
                  <a:lnTo>
                    <a:pt x="81" y="88"/>
                  </a:lnTo>
                  <a:lnTo>
                    <a:pt x="89" y="87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113" y="88"/>
                  </a:lnTo>
                  <a:lnTo>
                    <a:pt x="124" y="94"/>
                  </a:lnTo>
                  <a:lnTo>
                    <a:pt x="135" y="103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52" y="107"/>
                  </a:lnTo>
                  <a:lnTo>
                    <a:pt x="161" y="101"/>
                  </a:lnTo>
                  <a:lnTo>
                    <a:pt x="172" y="100"/>
                  </a:lnTo>
                  <a:lnTo>
                    <a:pt x="185" y="98"/>
                  </a:lnTo>
                  <a:lnTo>
                    <a:pt x="185" y="98"/>
                  </a:lnTo>
                  <a:lnTo>
                    <a:pt x="198" y="100"/>
                  </a:lnTo>
                  <a:lnTo>
                    <a:pt x="209" y="103"/>
                  </a:lnTo>
                  <a:lnTo>
                    <a:pt x="220" y="109"/>
                  </a:lnTo>
                  <a:lnTo>
                    <a:pt x="229" y="116"/>
                  </a:lnTo>
                  <a:lnTo>
                    <a:pt x="237" y="125"/>
                  </a:lnTo>
                  <a:lnTo>
                    <a:pt x="244" y="137"/>
                  </a:lnTo>
                  <a:lnTo>
                    <a:pt x="248" y="148"/>
                  </a:lnTo>
                  <a:lnTo>
                    <a:pt x="250" y="161"/>
                  </a:lnTo>
                  <a:lnTo>
                    <a:pt x="250" y="161"/>
                  </a:lnTo>
                  <a:lnTo>
                    <a:pt x="250" y="28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50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371599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TextBox 11"/>
          <p:cNvSpPr txBox="1"/>
          <p:nvPr/>
        </p:nvSpPr>
        <p:spPr>
          <a:xfrm>
            <a:off x="190500" y="-45642"/>
            <a:ext cx="8763000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r"/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ผู้จัดการระบบคุณภาพ</a:t>
            </a:r>
          </a:p>
          <a:p>
            <a:pPr algn="r"/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(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Quality Management Representative – QMR)</a:t>
            </a:r>
            <a:endParaRPr lang="en-GB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685800" y="2761241"/>
            <a:ext cx="3341029" cy="2224666"/>
            <a:chOff x="-707385" y="2583568"/>
            <a:chExt cx="4211914" cy="280455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0171">
              <a:off x="-707385" y="2583568"/>
              <a:ext cx="4211914" cy="2804556"/>
            </a:xfrm>
            <a:prstGeom prst="rect">
              <a:avLst/>
            </a:prstGeom>
          </p:spPr>
        </p:pic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1676400" y="4631402"/>
              <a:ext cx="350950" cy="395872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214" y="13"/>
                </a:cxn>
                <a:cxn ang="0">
                  <a:pos x="227" y="35"/>
                </a:cxn>
                <a:cxn ang="0">
                  <a:pos x="227" y="53"/>
                </a:cxn>
                <a:cxn ang="0">
                  <a:pos x="214" y="77"/>
                </a:cxn>
                <a:cxn ang="0">
                  <a:pos x="192" y="88"/>
                </a:cxn>
                <a:cxn ang="0">
                  <a:pos x="174" y="88"/>
                </a:cxn>
                <a:cxn ang="0">
                  <a:pos x="152" y="77"/>
                </a:cxn>
                <a:cxn ang="0">
                  <a:pos x="139" y="53"/>
                </a:cxn>
                <a:cxn ang="0">
                  <a:pos x="139" y="35"/>
                </a:cxn>
                <a:cxn ang="0">
                  <a:pos x="152" y="13"/>
                </a:cxn>
                <a:cxn ang="0">
                  <a:pos x="174" y="0"/>
                </a:cxn>
                <a:cxn ang="0">
                  <a:pos x="98" y="13"/>
                </a:cxn>
                <a:cxn ang="0">
                  <a:pos x="111" y="14"/>
                </a:cxn>
                <a:cxn ang="0">
                  <a:pos x="126" y="27"/>
                </a:cxn>
                <a:cxn ang="0">
                  <a:pos x="131" y="46"/>
                </a:cxn>
                <a:cxn ang="0">
                  <a:pos x="127" y="59"/>
                </a:cxn>
                <a:cxn ang="0">
                  <a:pos x="116" y="74"/>
                </a:cxn>
                <a:cxn ang="0">
                  <a:pos x="98" y="79"/>
                </a:cxn>
                <a:cxn ang="0">
                  <a:pos x="85" y="77"/>
                </a:cxn>
                <a:cxn ang="0">
                  <a:pos x="70" y="64"/>
                </a:cxn>
                <a:cxn ang="0">
                  <a:pos x="65" y="46"/>
                </a:cxn>
                <a:cxn ang="0">
                  <a:pos x="66" y="33"/>
                </a:cxn>
                <a:cxn ang="0">
                  <a:pos x="79" y="18"/>
                </a:cxn>
                <a:cxn ang="0">
                  <a:pos x="98" y="13"/>
                </a:cxn>
                <a:cxn ang="0">
                  <a:pos x="33" y="22"/>
                </a:cxn>
                <a:cxn ang="0">
                  <a:pos x="55" y="37"/>
                </a:cxn>
                <a:cxn ang="0">
                  <a:pos x="55" y="55"/>
                </a:cxn>
                <a:cxn ang="0">
                  <a:pos x="33" y="70"/>
                </a:cxn>
                <a:cxn ang="0">
                  <a:pos x="15" y="63"/>
                </a:cxn>
                <a:cxn ang="0">
                  <a:pos x="9" y="46"/>
                </a:cxn>
                <a:cxn ang="0">
                  <a:pos x="24" y="24"/>
                </a:cxn>
                <a:cxn ang="0">
                  <a:pos x="250" y="281"/>
                </a:cxn>
                <a:cxn ang="0">
                  <a:pos x="50" y="222"/>
                </a:cxn>
                <a:cxn ang="0">
                  <a:pos x="0" y="107"/>
                </a:cxn>
                <a:cxn ang="0">
                  <a:pos x="0" y="100"/>
                </a:cxn>
                <a:cxn ang="0">
                  <a:pos x="9" y="83"/>
                </a:cxn>
                <a:cxn ang="0">
                  <a:pos x="26" y="74"/>
                </a:cxn>
                <a:cxn ang="0">
                  <a:pos x="44" y="75"/>
                </a:cxn>
                <a:cxn ang="0">
                  <a:pos x="66" y="98"/>
                </a:cxn>
                <a:cxn ang="0">
                  <a:pos x="81" y="88"/>
                </a:cxn>
                <a:cxn ang="0">
                  <a:pos x="98" y="85"/>
                </a:cxn>
                <a:cxn ang="0">
                  <a:pos x="135" y="103"/>
                </a:cxn>
                <a:cxn ang="0">
                  <a:pos x="152" y="107"/>
                </a:cxn>
                <a:cxn ang="0">
                  <a:pos x="185" y="98"/>
                </a:cxn>
                <a:cxn ang="0">
                  <a:pos x="209" y="103"/>
                </a:cxn>
                <a:cxn ang="0">
                  <a:pos x="237" y="125"/>
                </a:cxn>
                <a:cxn ang="0">
                  <a:pos x="250" y="161"/>
                </a:cxn>
              </a:cxnLst>
              <a:rect l="0" t="0" r="r" b="b"/>
              <a:pathLst>
                <a:path w="250" h="281">
                  <a:moveTo>
                    <a:pt x="183" y="0"/>
                  </a:moveTo>
                  <a:lnTo>
                    <a:pt x="183" y="0"/>
                  </a:lnTo>
                  <a:lnTo>
                    <a:pt x="192" y="0"/>
                  </a:lnTo>
                  <a:lnTo>
                    <a:pt x="202" y="3"/>
                  </a:lnTo>
                  <a:lnTo>
                    <a:pt x="209" y="7"/>
                  </a:lnTo>
                  <a:lnTo>
                    <a:pt x="214" y="13"/>
                  </a:lnTo>
                  <a:lnTo>
                    <a:pt x="220" y="20"/>
                  </a:lnTo>
                  <a:lnTo>
                    <a:pt x="226" y="27"/>
                  </a:lnTo>
                  <a:lnTo>
                    <a:pt x="227" y="35"/>
                  </a:lnTo>
                  <a:lnTo>
                    <a:pt x="229" y="44"/>
                  </a:lnTo>
                  <a:lnTo>
                    <a:pt x="229" y="44"/>
                  </a:lnTo>
                  <a:lnTo>
                    <a:pt x="227" y="53"/>
                  </a:lnTo>
                  <a:lnTo>
                    <a:pt x="226" y="63"/>
                  </a:lnTo>
                  <a:lnTo>
                    <a:pt x="220" y="70"/>
                  </a:lnTo>
                  <a:lnTo>
                    <a:pt x="214" y="77"/>
                  </a:lnTo>
                  <a:lnTo>
                    <a:pt x="209" y="83"/>
                  </a:lnTo>
                  <a:lnTo>
                    <a:pt x="202" y="87"/>
                  </a:lnTo>
                  <a:lnTo>
                    <a:pt x="192" y="88"/>
                  </a:lnTo>
                  <a:lnTo>
                    <a:pt x="183" y="90"/>
                  </a:lnTo>
                  <a:lnTo>
                    <a:pt x="183" y="90"/>
                  </a:lnTo>
                  <a:lnTo>
                    <a:pt x="174" y="88"/>
                  </a:lnTo>
                  <a:lnTo>
                    <a:pt x="166" y="87"/>
                  </a:lnTo>
                  <a:lnTo>
                    <a:pt x="157" y="83"/>
                  </a:lnTo>
                  <a:lnTo>
                    <a:pt x="152" y="77"/>
                  </a:lnTo>
                  <a:lnTo>
                    <a:pt x="146" y="70"/>
                  </a:lnTo>
                  <a:lnTo>
                    <a:pt x="140" y="63"/>
                  </a:lnTo>
                  <a:lnTo>
                    <a:pt x="139" y="53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9" y="35"/>
                  </a:lnTo>
                  <a:lnTo>
                    <a:pt x="140" y="27"/>
                  </a:lnTo>
                  <a:lnTo>
                    <a:pt x="146" y="20"/>
                  </a:lnTo>
                  <a:lnTo>
                    <a:pt x="152" y="13"/>
                  </a:lnTo>
                  <a:lnTo>
                    <a:pt x="157" y="7"/>
                  </a:lnTo>
                  <a:lnTo>
                    <a:pt x="166" y="3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98" y="13"/>
                  </a:moveTo>
                  <a:lnTo>
                    <a:pt x="98" y="13"/>
                  </a:lnTo>
                  <a:lnTo>
                    <a:pt x="103" y="13"/>
                  </a:lnTo>
                  <a:lnTo>
                    <a:pt x="111" y="14"/>
                  </a:lnTo>
                  <a:lnTo>
                    <a:pt x="116" y="18"/>
                  </a:lnTo>
                  <a:lnTo>
                    <a:pt x="120" y="22"/>
                  </a:lnTo>
                  <a:lnTo>
                    <a:pt x="126" y="27"/>
                  </a:lnTo>
                  <a:lnTo>
                    <a:pt x="127" y="33"/>
                  </a:lnTo>
                  <a:lnTo>
                    <a:pt x="129" y="38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29" y="53"/>
                  </a:lnTo>
                  <a:lnTo>
                    <a:pt x="127" y="59"/>
                  </a:lnTo>
                  <a:lnTo>
                    <a:pt x="126" y="64"/>
                  </a:lnTo>
                  <a:lnTo>
                    <a:pt x="120" y="70"/>
                  </a:lnTo>
                  <a:lnTo>
                    <a:pt x="116" y="74"/>
                  </a:lnTo>
                  <a:lnTo>
                    <a:pt x="111" y="77"/>
                  </a:lnTo>
                  <a:lnTo>
                    <a:pt x="103" y="79"/>
                  </a:lnTo>
                  <a:lnTo>
                    <a:pt x="98" y="79"/>
                  </a:lnTo>
                  <a:lnTo>
                    <a:pt x="98" y="79"/>
                  </a:lnTo>
                  <a:lnTo>
                    <a:pt x="90" y="79"/>
                  </a:lnTo>
                  <a:lnTo>
                    <a:pt x="85" y="77"/>
                  </a:lnTo>
                  <a:lnTo>
                    <a:pt x="79" y="74"/>
                  </a:lnTo>
                  <a:lnTo>
                    <a:pt x="74" y="70"/>
                  </a:lnTo>
                  <a:lnTo>
                    <a:pt x="70" y="64"/>
                  </a:lnTo>
                  <a:lnTo>
                    <a:pt x="66" y="59"/>
                  </a:lnTo>
                  <a:lnTo>
                    <a:pt x="65" y="53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38"/>
                  </a:lnTo>
                  <a:lnTo>
                    <a:pt x="66" y="33"/>
                  </a:lnTo>
                  <a:lnTo>
                    <a:pt x="70" y="27"/>
                  </a:lnTo>
                  <a:lnTo>
                    <a:pt x="74" y="22"/>
                  </a:lnTo>
                  <a:lnTo>
                    <a:pt x="79" y="18"/>
                  </a:lnTo>
                  <a:lnTo>
                    <a:pt x="85" y="14"/>
                  </a:lnTo>
                  <a:lnTo>
                    <a:pt x="90" y="13"/>
                  </a:lnTo>
                  <a:lnTo>
                    <a:pt x="98" y="13"/>
                  </a:lnTo>
                  <a:lnTo>
                    <a:pt x="98" y="13"/>
                  </a:lnTo>
                  <a:close/>
                  <a:moveTo>
                    <a:pt x="33" y="22"/>
                  </a:moveTo>
                  <a:lnTo>
                    <a:pt x="33" y="22"/>
                  </a:lnTo>
                  <a:lnTo>
                    <a:pt x="42" y="24"/>
                  </a:lnTo>
                  <a:lnTo>
                    <a:pt x="50" y="27"/>
                  </a:lnTo>
                  <a:lnTo>
                    <a:pt x="55" y="3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5" y="55"/>
                  </a:lnTo>
                  <a:lnTo>
                    <a:pt x="50" y="63"/>
                  </a:lnTo>
                  <a:lnTo>
                    <a:pt x="42" y="68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24" y="68"/>
                  </a:lnTo>
                  <a:lnTo>
                    <a:pt x="15" y="63"/>
                  </a:lnTo>
                  <a:lnTo>
                    <a:pt x="11" y="55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1" y="37"/>
                  </a:lnTo>
                  <a:lnTo>
                    <a:pt x="15" y="27"/>
                  </a:lnTo>
                  <a:lnTo>
                    <a:pt x="24" y="24"/>
                  </a:lnTo>
                  <a:lnTo>
                    <a:pt x="33" y="22"/>
                  </a:lnTo>
                  <a:lnTo>
                    <a:pt x="33" y="22"/>
                  </a:lnTo>
                  <a:close/>
                  <a:moveTo>
                    <a:pt x="250" y="281"/>
                  </a:moveTo>
                  <a:lnTo>
                    <a:pt x="120" y="281"/>
                  </a:lnTo>
                  <a:lnTo>
                    <a:pt x="120" y="222"/>
                  </a:lnTo>
                  <a:lnTo>
                    <a:pt x="50" y="222"/>
                  </a:lnTo>
                  <a:lnTo>
                    <a:pt x="50" y="172"/>
                  </a:lnTo>
                  <a:lnTo>
                    <a:pt x="0" y="172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0"/>
                  </a:lnTo>
                  <a:lnTo>
                    <a:pt x="2" y="94"/>
                  </a:lnTo>
                  <a:lnTo>
                    <a:pt x="5" y="88"/>
                  </a:lnTo>
                  <a:lnTo>
                    <a:pt x="9" y="83"/>
                  </a:lnTo>
                  <a:lnTo>
                    <a:pt x="15" y="79"/>
                  </a:lnTo>
                  <a:lnTo>
                    <a:pt x="20" y="75"/>
                  </a:lnTo>
                  <a:lnTo>
                    <a:pt x="26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44" y="75"/>
                  </a:lnTo>
                  <a:lnTo>
                    <a:pt x="53" y="81"/>
                  </a:lnTo>
                  <a:lnTo>
                    <a:pt x="61" y="88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72" y="92"/>
                  </a:lnTo>
                  <a:lnTo>
                    <a:pt x="81" y="88"/>
                  </a:lnTo>
                  <a:lnTo>
                    <a:pt x="89" y="87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113" y="88"/>
                  </a:lnTo>
                  <a:lnTo>
                    <a:pt x="124" y="94"/>
                  </a:lnTo>
                  <a:lnTo>
                    <a:pt x="135" y="103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52" y="107"/>
                  </a:lnTo>
                  <a:lnTo>
                    <a:pt x="161" y="101"/>
                  </a:lnTo>
                  <a:lnTo>
                    <a:pt x="172" y="100"/>
                  </a:lnTo>
                  <a:lnTo>
                    <a:pt x="185" y="98"/>
                  </a:lnTo>
                  <a:lnTo>
                    <a:pt x="185" y="98"/>
                  </a:lnTo>
                  <a:lnTo>
                    <a:pt x="198" y="100"/>
                  </a:lnTo>
                  <a:lnTo>
                    <a:pt x="209" y="103"/>
                  </a:lnTo>
                  <a:lnTo>
                    <a:pt x="220" y="109"/>
                  </a:lnTo>
                  <a:lnTo>
                    <a:pt x="229" y="116"/>
                  </a:lnTo>
                  <a:lnTo>
                    <a:pt x="237" y="125"/>
                  </a:lnTo>
                  <a:lnTo>
                    <a:pt x="244" y="137"/>
                  </a:lnTo>
                  <a:lnTo>
                    <a:pt x="248" y="148"/>
                  </a:lnTo>
                  <a:lnTo>
                    <a:pt x="250" y="161"/>
                  </a:lnTo>
                  <a:lnTo>
                    <a:pt x="250" y="161"/>
                  </a:lnTo>
                  <a:lnTo>
                    <a:pt x="250" y="28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1647092" y="3206163"/>
              <a:ext cx="265103" cy="299037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214" y="13"/>
                </a:cxn>
                <a:cxn ang="0">
                  <a:pos x="227" y="35"/>
                </a:cxn>
                <a:cxn ang="0">
                  <a:pos x="227" y="53"/>
                </a:cxn>
                <a:cxn ang="0">
                  <a:pos x="214" y="77"/>
                </a:cxn>
                <a:cxn ang="0">
                  <a:pos x="192" y="88"/>
                </a:cxn>
                <a:cxn ang="0">
                  <a:pos x="174" y="88"/>
                </a:cxn>
                <a:cxn ang="0">
                  <a:pos x="152" y="77"/>
                </a:cxn>
                <a:cxn ang="0">
                  <a:pos x="139" y="53"/>
                </a:cxn>
                <a:cxn ang="0">
                  <a:pos x="139" y="35"/>
                </a:cxn>
                <a:cxn ang="0">
                  <a:pos x="152" y="13"/>
                </a:cxn>
                <a:cxn ang="0">
                  <a:pos x="174" y="0"/>
                </a:cxn>
                <a:cxn ang="0">
                  <a:pos x="98" y="13"/>
                </a:cxn>
                <a:cxn ang="0">
                  <a:pos x="111" y="14"/>
                </a:cxn>
                <a:cxn ang="0">
                  <a:pos x="126" y="27"/>
                </a:cxn>
                <a:cxn ang="0">
                  <a:pos x="131" y="46"/>
                </a:cxn>
                <a:cxn ang="0">
                  <a:pos x="127" y="59"/>
                </a:cxn>
                <a:cxn ang="0">
                  <a:pos x="116" y="74"/>
                </a:cxn>
                <a:cxn ang="0">
                  <a:pos x="98" y="79"/>
                </a:cxn>
                <a:cxn ang="0">
                  <a:pos x="85" y="77"/>
                </a:cxn>
                <a:cxn ang="0">
                  <a:pos x="70" y="64"/>
                </a:cxn>
                <a:cxn ang="0">
                  <a:pos x="65" y="46"/>
                </a:cxn>
                <a:cxn ang="0">
                  <a:pos x="66" y="33"/>
                </a:cxn>
                <a:cxn ang="0">
                  <a:pos x="79" y="18"/>
                </a:cxn>
                <a:cxn ang="0">
                  <a:pos x="98" y="13"/>
                </a:cxn>
                <a:cxn ang="0">
                  <a:pos x="33" y="22"/>
                </a:cxn>
                <a:cxn ang="0">
                  <a:pos x="55" y="37"/>
                </a:cxn>
                <a:cxn ang="0">
                  <a:pos x="55" y="55"/>
                </a:cxn>
                <a:cxn ang="0">
                  <a:pos x="33" y="70"/>
                </a:cxn>
                <a:cxn ang="0">
                  <a:pos x="15" y="63"/>
                </a:cxn>
                <a:cxn ang="0">
                  <a:pos x="9" y="46"/>
                </a:cxn>
                <a:cxn ang="0">
                  <a:pos x="24" y="24"/>
                </a:cxn>
                <a:cxn ang="0">
                  <a:pos x="250" y="281"/>
                </a:cxn>
                <a:cxn ang="0">
                  <a:pos x="50" y="222"/>
                </a:cxn>
                <a:cxn ang="0">
                  <a:pos x="0" y="107"/>
                </a:cxn>
                <a:cxn ang="0">
                  <a:pos x="0" y="100"/>
                </a:cxn>
                <a:cxn ang="0">
                  <a:pos x="9" y="83"/>
                </a:cxn>
                <a:cxn ang="0">
                  <a:pos x="26" y="74"/>
                </a:cxn>
                <a:cxn ang="0">
                  <a:pos x="44" y="75"/>
                </a:cxn>
                <a:cxn ang="0">
                  <a:pos x="66" y="98"/>
                </a:cxn>
                <a:cxn ang="0">
                  <a:pos x="81" y="88"/>
                </a:cxn>
                <a:cxn ang="0">
                  <a:pos x="98" y="85"/>
                </a:cxn>
                <a:cxn ang="0">
                  <a:pos x="135" y="103"/>
                </a:cxn>
                <a:cxn ang="0">
                  <a:pos x="152" y="107"/>
                </a:cxn>
                <a:cxn ang="0">
                  <a:pos x="185" y="98"/>
                </a:cxn>
                <a:cxn ang="0">
                  <a:pos x="209" y="103"/>
                </a:cxn>
                <a:cxn ang="0">
                  <a:pos x="237" y="125"/>
                </a:cxn>
                <a:cxn ang="0">
                  <a:pos x="250" y="161"/>
                </a:cxn>
              </a:cxnLst>
              <a:rect l="0" t="0" r="r" b="b"/>
              <a:pathLst>
                <a:path w="250" h="281">
                  <a:moveTo>
                    <a:pt x="183" y="0"/>
                  </a:moveTo>
                  <a:lnTo>
                    <a:pt x="183" y="0"/>
                  </a:lnTo>
                  <a:lnTo>
                    <a:pt x="192" y="0"/>
                  </a:lnTo>
                  <a:lnTo>
                    <a:pt x="202" y="3"/>
                  </a:lnTo>
                  <a:lnTo>
                    <a:pt x="209" y="7"/>
                  </a:lnTo>
                  <a:lnTo>
                    <a:pt x="214" y="13"/>
                  </a:lnTo>
                  <a:lnTo>
                    <a:pt x="220" y="20"/>
                  </a:lnTo>
                  <a:lnTo>
                    <a:pt x="226" y="27"/>
                  </a:lnTo>
                  <a:lnTo>
                    <a:pt x="227" y="35"/>
                  </a:lnTo>
                  <a:lnTo>
                    <a:pt x="229" y="44"/>
                  </a:lnTo>
                  <a:lnTo>
                    <a:pt x="229" y="44"/>
                  </a:lnTo>
                  <a:lnTo>
                    <a:pt x="227" y="53"/>
                  </a:lnTo>
                  <a:lnTo>
                    <a:pt x="226" y="63"/>
                  </a:lnTo>
                  <a:lnTo>
                    <a:pt x="220" y="70"/>
                  </a:lnTo>
                  <a:lnTo>
                    <a:pt x="214" y="77"/>
                  </a:lnTo>
                  <a:lnTo>
                    <a:pt x="209" y="83"/>
                  </a:lnTo>
                  <a:lnTo>
                    <a:pt x="202" y="87"/>
                  </a:lnTo>
                  <a:lnTo>
                    <a:pt x="192" y="88"/>
                  </a:lnTo>
                  <a:lnTo>
                    <a:pt x="183" y="90"/>
                  </a:lnTo>
                  <a:lnTo>
                    <a:pt x="183" y="90"/>
                  </a:lnTo>
                  <a:lnTo>
                    <a:pt x="174" y="88"/>
                  </a:lnTo>
                  <a:lnTo>
                    <a:pt x="166" y="87"/>
                  </a:lnTo>
                  <a:lnTo>
                    <a:pt x="157" y="83"/>
                  </a:lnTo>
                  <a:lnTo>
                    <a:pt x="152" y="77"/>
                  </a:lnTo>
                  <a:lnTo>
                    <a:pt x="146" y="70"/>
                  </a:lnTo>
                  <a:lnTo>
                    <a:pt x="140" y="63"/>
                  </a:lnTo>
                  <a:lnTo>
                    <a:pt x="139" y="53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9" y="35"/>
                  </a:lnTo>
                  <a:lnTo>
                    <a:pt x="140" y="27"/>
                  </a:lnTo>
                  <a:lnTo>
                    <a:pt x="146" y="20"/>
                  </a:lnTo>
                  <a:lnTo>
                    <a:pt x="152" y="13"/>
                  </a:lnTo>
                  <a:lnTo>
                    <a:pt x="157" y="7"/>
                  </a:lnTo>
                  <a:lnTo>
                    <a:pt x="166" y="3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98" y="13"/>
                  </a:moveTo>
                  <a:lnTo>
                    <a:pt x="98" y="13"/>
                  </a:lnTo>
                  <a:lnTo>
                    <a:pt x="103" y="13"/>
                  </a:lnTo>
                  <a:lnTo>
                    <a:pt x="111" y="14"/>
                  </a:lnTo>
                  <a:lnTo>
                    <a:pt x="116" y="18"/>
                  </a:lnTo>
                  <a:lnTo>
                    <a:pt x="120" y="22"/>
                  </a:lnTo>
                  <a:lnTo>
                    <a:pt x="126" y="27"/>
                  </a:lnTo>
                  <a:lnTo>
                    <a:pt x="127" y="33"/>
                  </a:lnTo>
                  <a:lnTo>
                    <a:pt x="129" y="38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29" y="53"/>
                  </a:lnTo>
                  <a:lnTo>
                    <a:pt x="127" y="59"/>
                  </a:lnTo>
                  <a:lnTo>
                    <a:pt x="126" y="64"/>
                  </a:lnTo>
                  <a:lnTo>
                    <a:pt x="120" y="70"/>
                  </a:lnTo>
                  <a:lnTo>
                    <a:pt x="116" y="74"/>
                  </a:lnTo>
                  <a:lnTo>
                    <a:pt x="111" y="77"/>
                  </a:lnTo>
                  <a:lnTo>
                    <a:pt x="103" y="79"/>
                  </a:lnTo>
                  <a:lnTo>
                    <a:pt x="98" y="79"/>
                  </a:lnTo>
                  <a:lnTo>
                    <a:pt x="98" y="79"/>
                  </a:lnTo>
                  <a:lnTo>
                    <a:pt x="90" y="79"/>
                  </a:lnTo>
                  <a:lnTo>
                    <a:pt x="85" y="77"/>
                  </a:lnTo>
                  <a:lnTo>
                    <a:pt x="79" y="74"/>
                  </a:lnTo>
                  <a:lnTo>
                    <a:pt x="74" y="70"/>
                  </a:lnTo>
                  <a:lnTo>
                    <a:pt x="70" y="64"/>
                  </a:lnTo>
                  <a:lnTo>
                    <a:pt x="66" y="59"/>
                  </a:lnTo>
                  <a:lnTo>
                    <a:pt x="65" y="53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38"/>
                  </a:lnTo>
                  <a:lnTo>
                    <a:pt x="66" y="33"/>
                  </a:lnTo>
                  <a:lnTo>
                    <a:pt x="70" y="27"/>
                  </a:lnTo>
                  <a:lnTo>
                    <a:pt x="74" y="22"/>
                  </a:lnTo>
                  <a:lnTo>
                    <a:pt x="79" y="18"/>
                  </a:lnTo>
                  <a:lnTo>
                    <a:pt x="85" y="14"/>
                  </a:lnTo>
                  <a:lnTo>
                    <a:pt x="90" y="13"/>
                  </a:lnTo>
                  <a:lnTo>
                    <a:pt x="98" y="13"/>
                  </a:lnTo>
                  <a:lnTo>
                    <a:pt x="98" y="13"/>
                  </a:lnTo>
                  <a:close/>
                  <a:moveTo>
                    <a:pt x="33" y="22"/>
                  </a:moveTo>
                  <a:lnTo>
                    <a:pt x="33" y="22"/>
                  </a:lnTo>
                  <a:lnTo>
                    <a:pt x="42" y="24"/>
                  </a:lnTo>
                  <a:lnTo>
                    <a:pt x="50" y="27"/>
                  </a:lnTo>
                  <a:lnTo>
                    <a:pt x="55" y="3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5" y="55"/>
                  </a:lnTo>
                  <a:lnTo>
                    <a:pt x="50" y="63"/>
                  </a:lnTo>
                  <a:lnTo>
                    <a:pt x="42" y="68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24" y="68"/>
                  </a:lnTo>
                  <a:lnTo>
                    <a:pt x="15" y="63"/>
                  </a:lnTo>
                  <a:lnTo>
                    <a:pt x="11" y="55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1" y="37"/>
                  </a:lnTo>
                  <a:lnTo>
                    <a:pt x="15" y="27"/>
                  </a:lnTo>
                  <a:lnTo>
                    <a:pt x="24" y="24"/>
                  </a:lnTo>
                  <a:lnTo>
                    <a:pt x="33" y="22"/>
                  </a:lnTo>
                  <a:lnTo>
                    <a:pt x="33" y="22"/>
                  </a:lnTo>
                  <a:close/>
                  <a:moveTo>
                    <a:pt x="250" y="281"/>
                  </a:moveTo>
                  <a:lnTo>
                    <a:pt x="120" y="281"/>
                  </a:lnTo>
                  <a:lnTo>
                    <a:pt x="120" y="222"/>
                  </a:lnTo>
                  <a:lnTo>
                    <a:pt x="50" y="222"/>
                  </a:lnTo>
                  <a:lnTo>
                    <a:pt x="50" y="172"/>
                  </a:lnTo>
                  <a:lnTo>
                    <a:pt x="0" y="172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0"/>
                  </a:lnTo>
                  <a:lnTo>
                    <a:pt x="2" y="94"/>
                  </a:lnTo>
                  <a:lnTo>
                    <a:pt x="5" y="88"/>
                  </a:lnTo>
                  <a:lnTo>
                    <a:pt x="9" y="83"/>
                  </a:lnTo>
                  <a:lnTo>
                    <a:pt x="15" y="79"/>
                  </a:lnTo>
                  <a:lnTo>
                    <a:pt x="20" y="75"/>
                  </a:lnTo>
                  <a:lnTo>
                    <a:pt x="26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44" y="75"/>
                  </a:lnTo>
                  <a:lnTo>
                    <a:pt x="53" y="81"/>
                  </a:lnTo>
                  <a:lnTo>
                    <a:pt x="61" y="88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72" y="92"/>
                  </a:lnTo>
                  <a:lnTo>
                    <a:pt x="81" y="88"/>
                  </a:lnTo>
                  <a:lnTo>
                    <a:pt x="89" y="87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113" y="88"/>
                  </a:lnTo>
                  <a:lnTo>
                    <a:pt x="124" y="94"/>
                  </a:lnTo>
                  <a:lnTo>
                    <a:pt x="135" y="103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52" y="107"/>
                  </a:lnTo>
                  <a:lnTo>
                    <a:pt x="161" y="101"/>
                  </a:lnTo>
                  <a:lnTo>
                    <a:pt x="172" y="100"/>
                  </a:lnTo>
                  <a:lnTo>
                    <a:pt x="185" y="98"/>
                  </a:lnTo>
                  <a:lnTo>
                    <a:pt x="185" y="98"/>
                  </a:lnTo>
                  <a:lnTo>
                    <a:pt x="198" y="100"/>
                  </a:lnTo>
                  <a:lnTo>
                    <a:pt x="209" y="103"/>
                  </a:lnTo>
                  <a:lnTo>
                    <a:pt x="220" y="109"/>
                  </a:lnTo>
                  <a:lnTo>
                    <a:pt x="229" y="116"/>
                  </a:lnTo>
                  <a:lnTo>
                    <a:pt x="237" y="125"/>
                  </a:lnTo>
                  <a:lnTo>
                    <a:pt x="244" y="137"/>
                  </a:lnTo>
                  <a:lnTo>
                    <a:pt x="248" y="148"/>
                  </a:lnTo>
                  <a:lnTo>
                    <a:pt x="250" y="161"/>
                  </a:lnTo>
                  <a:lnTo>
                    <a:pt x="250" y="161"/>
                  </a:lnTo>
                  <a:lnTo>
                    <a:pt x="250" y="28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762000" y="3739563"/>
              <a:ext cx="265103" cy="299037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214" y="13"/>
                </a:cxn>
                <a:cxn ang="0">
                  <a:pos x="227" y="35"/>
                </a:cxn>
                <a:cxn ang="0">
                  <a:pos x="227" y="53"/>
                </a:cxn>
                <a:cxn ang="0">
                  <a:pos x="214" y="77"/>
                </a:cxn>
                <a:cxn ang="0">
                  <a:pos x="192" y="88"/>
                </a:cxn>
                <a:cxn ang="0">
                  <a:pos x="174" y="88"/>
                </a:cxn>
                <a:cxn ang="0">
                  <a:pos x="152" y="77"/>
                </a:cxn>
                <a:cxn ang="0">
                  <a:pos x="139" y="53"/>
                </a:cxn>
                <a:cxn ang="0">
                  <a:pos x="139" y="35"/>
                </a:cxn>
                <a:cxn ang="0">
                  <a:pos x="152" y="13"/>
                </a:cxn>
                <a:cxn ang="0">
                  <a:pos x="174" y="0"/>
                </a:cxn>
                <a:cxn ang="0">
                  <a:pos x="98" y="13"/>
                </a:cxn>
                <a:cxn ang="0">
                  <a:pos x="111" y="14"/>
                </a:cxn>
                <a:cxn ang="0">
                  <a:pos x="126" y="27"/>
                </a:cxn>
                <a:cxn ang="0">
                  <a:pos x="131" y="46"/>
                </a:cxn>
                <a:cxn ang="0">
                  <a:pos x="127" y="59"/>
                </a:cxn>
                <a:cxn ang="0">
                  <a:pos x="116" y="74"/>
                </a:cxn>
                <a:cxn ang="0">
                  <a:pos x="98" y="79"/>
                </a:cxn>
                <a:cxn ang="0">
                  <a:pos x="85" y="77"/>
                </a:cxn>
                <a:cxn ang="0">
                  <a:pos x="70" y="64"/>
                </a:cxn>
                <a:cxn ang="0">
                  <a:pos x="65" y="46"/>
                </a:cxn>
                <a:cxn ang="0">
                  <a:pos x="66" y="33"/>
                </a:cxn>
                <a:cxn ang="0">
                  <a:pos x="79" y="18"/>
                </a:cxn>
                <a:cxn ang="0">
                  <a:pos x="98" y="13"/>
                </a:cxn>
                <a:cxn ang="0">
                  <a:pos x="33" y="22"/>
                </a:cxn>
                <a:cxn ang="0">
                  <a:pos x="55" y="37"/>
                </a:cxn>
                <a:cxn ang="0">
                  <a:pos x="55" y="55"/>
                </a:cxn>
                <a:cxn ang="0">
                  <a:pos x="33" y="70"/>
                </a:cxn>
                <a:cxn ang="0">
                  <a:pos x="15" y="63"/>
                </a:cxn>
                <a:cxn ang="0">
                  <a:pos x="9" y="46"/>
                </a:cxn>
                <a:cxn ang="0">
                  <a:pos x="24" y="24"/>
                </a:cxn>
                <a:cxn ang="0">
                  <a:pos x="250" y="281"/>
                </a:cxn>
                <a:cxn ang="0">
                  <a:pos x="50" y="222"/>
                </a:cxn>
                <a:cxn ang="0">
                  <a:pos x="0" y="107"/>
                </a:cxn>
                <a:cxn ang="0">
                  <a:pos x="0" y="100"/>
                </a:cxn>
                <a:cxn ang="0">
                  <a:pos x="9" y="83"/>
                </a:cxn>
                <a:cxn ang="0">
                  <a:pos x="26" y="74"/>
                </a:cxn>
                <a:cxn ang="0">
                  <a:pos x="44" y="75"/>
                </a:cxn>
                <a:cxn ang="0">
                  <a:pos x="66" y="98"/>
                </a:cxn>
                <a:cxn ang="0">
                  <a:pos x="81" y="88"/>
                </a:cxn>
                <a:cxn ang="0">
                  <a:pos x="98" y="85"/>
                </a:cxn>
                <a:cxn ang="0">
                  <a:pos x="135" y="103"/>
                </a:cxn>
                <a:cxn ang="0">
                  <a:pos x="152" y="107"/>
                </a:cxn>
                <a:cxn ang="0">
                  <a:pos x="185" y="98"/>
                </a:cxn>
                <a:cxn ang="0">
                  <a:pos x="209" y="103"/>
                </a:cxn>
                <a:cxn ang="0">
                  <a:pos x="237" y="125"/>
                </a:cxn>
                <a:cxn ang="0">
                  <a:pos x="250" y="161"/>
                </a:cxn>
              </a:cxnLst>
              <a:rect l="0" t="0" r="r" b="b"/>
              <a:pathLst>
                <a:path w="250" h="281">
                  <a:moveTo>
                    <a:pt x="183" y="0"/>
                  </a:moveTo>
                  <a:lnTo>
                    <a:pt x="183" y="0"/>
                  </a:lnTo>
                  <a:lnTo>
                    <a:pt x="192" y="0"/>
                  </a:lnTo>
                  <a:lnTo>
                    <a:pt x="202" y="3"/>
                  </a:lnTo>
                  <a:lnTo>
                    <a:pt x="209" y="7"/>
                  </a:lnTo>
                  <a:lnTo>
                    <a:pt x="214" y="13"/>
                  </a:lnTo>
                  <a:lnTo>
                    <a:pt x="220" y="20"/>
                  </a:lnTo>
                  <a:lnTo>
                    <a:pt x="226" y="27"/>
                  </a:lnTo>
                  <a:lnTo>
                    <a:pt x="227" y="35"/>
                  </a:lnTo>
                  <a:lnTo>
                    <a:pt x="229" y="44"/>
                  </a:lnTo>
                  <a:lnTo>
                    <a:pt x="229" y="44"/>
                  </a:lnTo>
                  <a:lnTo>
                    <a:pt x="227" y="53"/>
                  </a:lnTo>
                  <a:lnTo>
                    <a:pt x="226" y="63"/>
                  </a:lnTo>
                  <a:lnTo>
                    <a:pt x="220" y="70"/>
                  </a:lnTo>
                  <a:lnTo>
                    <a:pt x="214" y="77"/>
                  </a:lnTo>
                  <a:lnTo>
                    <a:pt x="209" y="83"/>
                  </a:lnTo>
                  <a:lnTo>
                    <a:pt x="202" y="87"/>
                  </a:lnTo>
                  <a:lnTo>
                    <a:pt x="192" y="88"/>
                  </a:lnTo>
                  <a:lnTo>
                    <a:pt x="183" y="90"/>
                  </a:lnTo>
                  <a:lnTo>
                    <a:pt x="183" y="90"/>
                  </a:lnTo>
                  <a:lnTo>
                    <a:pt x="174" y="88"/>
                  </a:lnTo>
                  <a:lnTo>
                    <a:pt x="166" y="87"/>
                  </a:lnTo>
                  <a:lnTo>
                    <a:pt x="157" y="83"/>
                  </a:lnTo>
                  <a:lnTo>
                    <a:pt x="152" y="77"/>
                  </a:lnTo>
                  <a:lnTo>
                    <a:pt x="146" y="70"/>
                  </a:lnTo>
                  <a:lnTo>
                    <a:pt x="140" y="63"/>
                  </a:lnTo>
                  <a:lnTo>
                    <a:pt x="139" y="53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39" y="35"/>
                  </a:lnTo>
                  <a:lnTo>
                    <a:pt x="140" y="27"/>
                  </a:lnTo>
                  <a:lnTo>
                    <a:pt x="146" y="20"/>
                  </a:lnTo>
                  <a:lnTo>
                    <a:pt x="152" y="13"/>
                  </a:lnTo>
                  <a:lnTo>
                    <a:pt x="157" y="7"/>
                  </a:lnTo>
                  <a:lnTo>
                    <a:pt x="166" y="3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98" y="13"/>
                  </a:moveTo>
                  <a:lnTo>
                    <a:pt x="98" y="13"/>
                  </a:lnTo>
                  <a:lnTo>
                    <a:pt x="103" y="13"/>
                  </a:lnTo>
                  <a:lnTo>
                    <a:pt x="111" y="14"/>
                  </a:lnTo>
                  <a:lnTo>
                    <a:pt x="116" y="18"/>
                  </a:lnTo>
                  <a:lnTo>
                    <a:pt x="120" y="22"/>
                  </a:lnTo>
                  <a:lnTo>
                    <a:pt x="126" y="27"/>
                  </a:lnTo>
                  <a:lnTo>
                    <a:pt x="127" y="33"/>
                  </a:lnTo>
                  <a:lnTo>
                    <a:pt x="129" y="38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29" y="53"/>
                  </a:lnTo>
                  <a:lnTo>
                    <a:pt x="127" y="59"/>
                  </a:lnTo>
                  <a:lnTo>
                    <a:pt x="126" y="64"/>
                  </a:lnTo>
                  <a:lnTo>
                    <a:pt x="120" y="70"/>
                  </a:lnTo>
                  <a:lnTo>
                    <a:pt x="116" y="74"/>
                  </a:lnTo>
                  <a:lnTo>
                    <a:pt x="111" y="77"/>
                  </a:lnTo>
                  <a:lnTo>
                    <a:pt x="103" y="79"/>
                  </a:lnTo>
                  <a:lnTo>
                    <a:pt x="98" y="79"/>
                  </a:lnTo>
                  <a:lnTo>
                    <a:pt x="98" y="79"/>
                  </a:lnTo>
                  <a:lnTo>
                    <a:pt x="90" y="79"/>
                  </a:lnTo>
                  <a:lnTo>
                    <a:pt x="85" y="77"/>
                  </a:lnTo>
                  <a:lnTo>
                    <a:pt x="79" y="74"/>
                  </a:lnTo>
                  <a:lnTo>
                    <a:pt x="74" y="70"/>
                  </a:lnTo>
                  <a:lnTo>
                    <a:pt x="70" y="64"/>
                  </a:lnTo>
                  <a:lnTo>
                    <a:pt x="66" y="59"/>
                  </a:lnTo>
                  <a:lnTo>
                    <a:pt x="65" y="53"/>
                  </a:lnTo>
                  <a:lnTo>
                    <a:pt x="65" y="46"/>
                  </a:lnTo>
                  <a:lnTo>
                    <a:pt x="65" y="46"/>
                  </a:lnTo>
                  <a:lnTo>
                    <a:pt x="65" y="38"/>
                  </a:lnTo>
                  <a:lnTo>
                    <a:pt x="66" y="33"/>
                  </a:lnTo>
                  <a:lnTo>
                    <a:pt x="70" y="27"/>
                  </a:lnTo>
                  <a:lnTo>
                    <a:pt x="74" y="22"/>
                  </a:lnTo>
                  <a:lnTo>
                    <a:pt x="79" y="18"/>
                  </a:lnTo>
                  <a:lnTo>
                    <a:pt x="85" y="14"/>
                  </a:lnTo>
                  <a:lnTo>
                    <a:pt x="90" y="13"/>
                  </a:lnTo>
                  <a:lnTo>
                    <a:pt x="98" y="13"/>
                  </a:lnTo>
                  <a:lnTo>
                    <a:pt x="98" y="13"/>
                  </a:lnTo>
                  <a:close/>
                  <a:moveTo>
                    <a:pt x="33" y="22"/>
                  </a:moveTo>
                  <a:lnTo>
                    <a:pt x="33" y="22"/>
                  </a:lnTo>
                  <a:lnTo>
                    <a:pt x="42" y="24"/>
                  </a:lnTo>
                  <a:lnTo>
                    <a:pt x="50" y="27"/>
                  </a:lnTo>
                  <a:lnTo>
                    <a:pt x="55" y="3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55" y="55"/>
                  </a:lnTo>
                  <a:lnTo>
                    <a:pt x="50" y="63"/>
                  </a:lnTo>
                  <a:lnTo>
                    <a:pt x="42" y="68"/>
                  </a:lnTo>
                  <a:lnTo>
                    <a:pt x="33" y="70"/>
                  </a:lnTo>
                  <a:lnTo>
                    <a:pt x="33" y="70"/>
                  </a:lnTo>
                  <a:lnTo>
                    <a:pt x="24" y="68"/>
                  </a:lnTo>
                  <a:lnTo>
                    <a:pt x="15" y="63"/>
                  </a:lnTo>
                  <a:lnTo>
                    <a:pt x="11" y="55"/>
                  </a:lnTo>
                  <a:lnTo>
                    <a:pt x="9" y="46"/>
                  </a:lnTo>
                  <a:lnTo>
                    <a:pt x="9" y="46"/>
                  </a:lnTo>
                  <a:lnTo>
                    <a:pt x="11" y="37"/>
                  </a:lnTo>
                  <a:lnTo>
                    <a:pt x="15" y="27"/>
                  </a:lnTo>
                  <a:lnTo>
                    <a:pt x="24" y="24"/>
                  </a:lnTo>
                  <a:lnTo>
                    <a:pt x="33" y="22"/>
                  </a:lnTo>
                  <a:lnTo>
                    <a:pt x="33" y="22"/>
                  </a:lnTo>
                  <a:close/>
                  <a:moveTo>
                    <a:pt x="250" y="281"/>
                  </a:moveTo>
                  <a:lnTo>
                    <a:pt x="120" y="281"/>
                  </a:lnTo>
                  <a:lnTo>
                    <a:pt x="120" y="222"/>
                  </a:lnTo>
                  <a:lnTo>
                    <a:pt x="50" y="222"/>
                  </a:lnTo>
                  <a:lnTo>
                    <a:pt x="50" y="172"/>
                  </a:lnTo>
                  <a:lnTo>
                    <a:pt x="0" y="172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00"/>
                  </a:lnTo>
                  <a:lnTo>
                    <a:pt x="2" y="94"/>
                  </a:lnTo>
                  <a:lnTo>
                    <a:pt x="5" y="88"/>
                  </a:lnTo>
                  <a:lnTo>
                    <a:pt x="9" y="83"/>
                  </a:lnTo>
                  <a:lnTo>
                    <a:pt x="15" y="79"/>
                  </a:lnTo>
                  <a:lnTo>
                    <a:pt x="20" y="75"/>
                  </a:lnTo>
                  <a:lnTo>
                    <a:pt x="26" y="74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44" y="75"/>
                  </a:lnTo>
                  <a:lnTo>
                    <a:pt x="53" y="81"/>
                  </a:lnTo>
                  <a:lnTo>
                    <a:pt x="61" y="88"/>
                  </a:lnTo>
                  <a:lnTo>
                    <a:pt x="66" y="98"/>
                  </a:lnTo>
                  <a:lnTo>
                    <a:pt x="66" y="98"/>
                  </a:lnTo>
                  <a:lnTo>
                    <a:pt x="72" y="92"/>
                  </a:lnTo>
                  <a:lnTo>
                    <a:pt x="81" y="88"/>
                  </a:lnTo>
                  <a:lnTo>
                    <a:pt x="89" y="87"/>
                  </a:lnTo>
                  <a:lnTo>
                    <a:pt x="98" y="85"/>
                  </a:lnTo>
                  <a:lnTo>
                    <a:pt x="98" y="85"/>
                  </a:lnTo>
                  <a:lnTo>
                    <a:pt x="113" y="88"/>
                  </a:lnTo>
                  <a:lnTo>
                    <a:pt x="124" y="94"/>
                  </a:lnTo>
                  <a:lnTo>
                    <a:pt x="135" y="103"/>
                  </a:lnTo>
                  <a:lnTo>
                    <a:pt x="142" y="114"/>
                  </a:lnTo>
                  <a:lnTo>
                    <a:pt x="142" y="114"/>
                  </a:lnTo>
                  <a:lnTo>
                    <a:pt x="152" y="107"/>
                  </a:lnTo>
                  <a:lnTo>
                    <a:pt x="161" y="101"/>
                  </a:lnTo>
                  <a:lnTo>
                    <a:pt x="172" y="100"/>
                  </a:lnTo>
                  <a:lnTo>
                    <a:pt x="185" y="98"/>
                  </a:lnTo>
                  <a:lnTo>
                    <a:pt x="185" y="98"/>
                  </a:lnTo>
                  <a:lnTo>
                    <a:pt x="198" y="100"/>
                  </a:lnTo>
                  <a:lnTo>
                    <a:pt x="209" y="103"/>
                  </a:lnTo>
                  <a:lnTo>
                    <a:pt x="220" y="109"/>
                  </a:lnTo>
                  <a:lnTo>
                    <a:pt x="229" y="116"/>
                  </a:lnTo>
                  <a:lnTo>
                    <a:pt x="237" y="125"/>
                  </a:lnTo>
                  <a:lnTo>
                    <a:pt x="244" y="137"/>
                  </a:lnTo>
                  <a:lnTo>
                    <a:pt x="248" y="148"/>
                  </a:lnTo>
                  <a:lnTo>
                    <a:pt x="250" y="161"/>
                  </a:lnTo>
                  <a:lnTo>
                    <a:pt x="250" y="161"/>
                  </a:lnTo>
                  <a:lnTo>
                    <a:pt x="250" y="28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11" descr="G:\รวมภาพQA\qaFoto\2010-ดาว-qa\104NCD2X\DSC_0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7" t="5534" r="-4167" b="46498"/>
          <a:stretch>
            <a:fillRect/>
          </a:stretch>
        </p:blipFill>
        <p:spPr bwMode="auto">
          <a:xfrm>
            <a:off x="1896175" y="2763564"/>
            <a:ext cx="1828800" cy="121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4" b="51700"/>
          <a:stretch>
            <a:fillRect/>
          </a:stretch>
        </p:blipFill>
        <p:spPr bwMode="auto">
          <a:xfrm>
            <a:off x="1896175" y="4182664"/>
            <a:ext cx="1828800" cy="1177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G:\Backup\qa-web\ActivityPictures\110818-luckydraw\110818-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9" t="11665" r="20592" b="50975"/>
          <a:stretch>
            <a:fillRect/>
          </a:stretch>
        </p:blipFill>
        <p:spPr bwMode="auto">
          <a:xfrm>
            <a:off x="1896175" y="1434827"/>
            <a:ext cx="1828800" cy="1138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3847524" y="2763564"/>
            <a:ext cx="57981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นางสาวปรางทิพย์ </a:t>
            </a:r>
            <a:r>
              <a:rPr lang="th-TH" altLang="en-US" sz="3200" b="1" dirty="0" err="1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อิศ</a:t>
            </a:r>
            <a: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รางกูร ณ อยุธยา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(</a:t>
            </a:r>
            <a: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ปีงบประมาณ พ.ศ. 2555)</a:t>
            </a:r>
          </a:p>
        </p:txBody>
      </p:sp>
      <p:sp>
        <p:nvSpPr>
          <p:cNvPr id="24" name="TextBox 17"/>
          <p:cNvSpPr txBox="1">
            <a:spLocks noChangeArrowheads="1"/>
          </p:cNvSpPr>
          <p:nvPr/>
        </p:nvSpPr>
        <p:spPr bwMode="auto">
          <a:xfrm>
            <a:off x="3854450" y="4182664"/>
            <a:ext cx="452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นางระเบียบ แสงจันทร์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(</a:t>
            </a:r>
            <a: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ปีงบประมาณ พ.ศ. 2556-2558)</a:t>
            </a:r>
          </a:p>
        </p:txBody>
      </p:sp>
      <p:sp>
        <p:nvSpPr>
          <p:cNvPr id="25" name="TextBox 17"/>
          <p:cNvSpPr txBox="1">
            <a:spLocks noChangeArrowheads="1"/>
          </p:cNvSpPr>
          <p:nvPr/>
        </p:nvSpPr>
        <p:spPr bwMode="auto">
          <a:xfrm>
            <a:off x="3860388" y="5564899"/>
            <a:ext cx="452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นางวราว</a:t>
            </a:r>
            <a:r>
              <a:rPr lang="th-TH" altLang="en-US" sz="3200" b="1" dirty="0" err="1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รร</a:t>
            </a:r>
            <a: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ณ วีร</a:t>
            </a:r>
            <a:r>
              <a:rPr lang="th-TH" altLang="en-US" sz="3200" b="1" dirty="0" err="1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์วร</a:t>
            </a:r>
            <a: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วงศ์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(</a:t>
            </a:r>
            <a:r>
              <a:rPr lang="th-TH" altLang="en-US" sz="3200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ปีงบประมาณ พ.ศ. 2559-2561)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6" t="40392" r="60290" b="30088"/>
          <a:stretch/>
        </p:blipFill>
        <p:spPr>
          <a:xfrm rot="5400000">
            <a:off x="2203902" y="5275631"/>
            <a:ext cx="1234440" cy="1825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17"/>
          <p:cNvSpPr txBox="1">
            <a:spLocks noChangeArrowheads="1"/>
          </p:cNvSpPr>
          <p:nvPr/>
        </p:nvSpPr>
        <p:spPr bwMode="auto">
          <a:xfrm>
            <a:off x="3815857" y="1443101"/>
            <a:ext cx="4521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th-TH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นางสาวอมรรัตน์ ศรี</a:t>
            </a:r>
            <a:r>
              <a:rPr lang="th-TH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สุร</a:t>
            </a:r>
            <a:r>
              <a:rPr lang="th-TH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ภานนท์</a:t>
            </a:r>
          </a:p>
          <a:p>
            <a:pPr eaLnBrk="1" hangingPunct="1">
              <a:spcBef>
                <a:spcPts val="0"/>
              </a:spcBef>
            </a:pPr>
            <a:r>
              <a:rPr lang="en-US" altLang="en-US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(</a:t>
            </a:r>
            <a:r>
              <a:rPr lang="th-TH" altLang="en-US" b="1" dirty="0">
                <a:solidFill>
                  <a:schemeClr val="bg1"/>
                </a:solidFill>
                <a:latin typeface="TH K2D July8" panose="02000506000000020004" pitchFamily="2" charset="-34"/>
                <a:cs typeface="TH K2D July8" panose="02000506000000020004" pitchFamily="2" charset="-34"/>
              </a:rPr>
              <a:t>ปีงบประมาณ พ.ศ. 2554)</a:t>
            </a:r>
          </a:p>
        </p:txBody>
      </p:sp>
    </p:spTree>
    <p:extLst>
      <p:ext uri="{BB962C8B-B14F-4D97-AF65-F5344CB8AC3E}">
        <p14:creationId xmlns:p14="http://schemas.microsoft.com/office/powerpoint/2010/main" val="423768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85421"/>
              </p:ext>
            </p:extLst>
          </p:nvPr>
        </p:nvGraphicFramePr>
        <p:xfrm>
          <a:off x="0" y="0"/>
          <a:ext cx="9372600" cy="702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Image" r:id="rId3" imgW="1440360" imgH="1080000" progId="Photoshop.Image.5">
                  <p:embed/>
                </p:oleObj>
              </mc:Choice>
              <mc:Fallback>
                <p:oleObj name="Image" r:id="rId3" imgW="1440360" imgH="108000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72600" cy="702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1295400"/>
            <a:ext cx="8686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th-TH" sz="3200" dirty="0">
              <a:solidFill>
                <a:schemeClr val="bg1">
                  <a:lumMod val="95000"/>
                </a:schemeClr>
              </a:solidFill>
              <a:latin typeface="KodchiangUPC" pitchFamily="18" charset="-34"/>
              <a:cs typeface="KodchiangUPC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98" y="2133600"/>
            <a:ext cx="8001001" cy="769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แต่งตั้งกรรมการชุดต่างๆ </a:t>
            </a:r>
            <a:endParaRPr lang="th-TH" sz="2400" dirty="0">
              <a:solidFill>
                <a:schemeClr val="bg1">
                  <a:lumMod val="95000"/>
                </a:schemeClr>
              </a:solidFill>
              <a:latin typeface="KodchiangUPC" pitchFamily="18" charset="-34"/>
              <a:cs typeface="KodchiangUPC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98" y="2887662"/>
            <a:ext cx="8001002" cy="769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อบรม </a:t>
            </a:r>
            <a:r>
              <a:rPr lang="en-US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“Introduction to Quality Assurance”</a:t>
            </a:r>
            <a:endParaRPr lang="th-TH" sz="4400" dirty="0">
              <a:solidFill>
                <a:schemeClr val="bg1">
                  <a:lumMod val="95000"/>
                </a:schemeClr>
              </a:solidFill>
              <a:latin typeface="KodchiangUPC" pitchFamily="18" charset="-34"/>
              <a:cs typeface="KodchiangUPC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2999" y="1376362"/>
            <a:ext cx="8029575" cy="769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ตั้งสำนักงานประกันคุณภาพ</a:t>
            </a:r>
            <a:endParaRPr lang="th-TH" sz="2400" dirty="0">
              <a:solidFill>
                <a:schemeClr val="bg1">
                  <a:lumMod val="95000"/>
                </a:schemeClr>
              </a:solidFill>
              <a:latin typeface="KodchiangUPC" pitchFamily="18" charset="-34"/>
              <a:cs typeface="KodchiangUPC" pitchFamily="18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600" y="2343752"/>
            <a:ext cx="389636" cy="349633"/>
            <a:chOff x="8038631" y="1151634"/>
            <a:chExt cx="683053" cy="476634"/>
          </a:xfrm>
          <a:solidFill>
            <a:schemeClr val="bg1"/>
          </a:solidFill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172758" y="1435820"/>
              <a:ext cx="413163" cy="192448"/>
            </a:xfrm>
            <a:custGeom>
              <a:avLst/>
              <a:gdLst>
                <a:gd name="connsiteX0" fmla="*/ 165138 w 413163"/>
                <a:gd name="connsiteY0" fmla="*/ 0 h 192448"/>
                <a:gd name="connsiteX1" fmla="*/ 168612 w 413163"/>
                <a:gd name="connsiteY1" fmla="*/ 386 h 192448"/>
                <a:gd name="connsiteX2" fmla="*/ 172279 w 413163"/>
                <a:gd name="connsiteY2" fmla="*/ 2122 h 192448"/>
                <a:gd name="connsiteX3" fmla="*/ 175368 w 413163"/>
                <a:gd name="connsiteY3" fmla="*/ 4245 h 192448"/>
                <a:gd name="connsiteX4" fmla="*/ 207409 w 413163"/>
                <a:gd name="connsiteY4" fmla="*/ 36271 h 192448"/>
                <a:gd name="connsiteX5" fmla="*/ 239643 w 413163"/>
                <a:gd name="connsiteY5" fmla="*/ 4245 h 192448"/>
                <a:gd name="connsiteX6" fmla="*/ 242731 w 413163"/>
                <a:gd name="connsiteY6" fmla="*/ 2122 h 192448"/>
                <a:gd name="connsiteX7" fmla="*/ 246398 w 413163"/>
                <a:gd name="connsiteY7" fmla="*/ 386 h 192448"/>
                <a:gd name="connsiteX8" fmla="*/ 250066 w 413163"/>
                <a:gd name="connsiteY8" fmla="*/ 0 h 192448"/>
                <a:gd name="connsiteX9" fmla="*/ 253540 w 413163"/>
                <a:gd name="connsiteY9" fmla="*/ 193 h 192448"/>
                <a:gd name="connsiteX10" fmla="*/ 257400 w 413163"/>
                <a:gd name="connsiteY10" fmla="*/ 1351 h 192448"/>
                <a:gd name="connsiteX11" fmla="*/ 260489 w 413163"/>
                <a:gd name="connsiteY11" fmla="*/ 3473 h 192448"/>
                <a:gd name="connsiteX12" fmla="*/ 283844 w 413163"/>
                <a:gd name="connsiteY12" fmla="*/ 22959 h 192448"/>
                <a:gd name="connsiteX13" fmla="*/ 382477 w 413163"/>
                <a:gd name="connsiteY13" fmla="*/ 62316 h 192448"/>
                <a:gd name="connsiteX14" fmla="*/ 386530 w 413163"/>
                <a:gd name="connsiteY14" fmla="*/ 64632 h 192448"/>
                <a:gd name="connsiteX15" fmla="*/ 390390 w 413163"/>
                <a:gd name="connsiteY15" fmla="*/ 68104 h 192448"/>
                <a:gd name="connsiteX16" fmla="*/ 393865 w 413163"/>
                <a:gd name="connsiteY16" fmla="*/ 72542 h 192448"/>
                <a:gd name="connsiteX17" fmla="*/ 396953 w 413163"/>
                <a:gd name="connsiteY17" fmla="*/ 77944 h 192448"/>
                <a:gd name="connsiteX18" fmla="*/ 399655 w 413163"/>
                <a:gd name="connsiteY18" fmla="*/ 83925 h 192448"/>
                <a:gd name="connsiteX19" fmla="*/ 402165 w 413163"/>
                <a:gd name="connsiteY19" fmla="*/ 90870 h 192448"/>
                <a:gd name="connsiteX20" fmla="*/ 404288 w 413163"/>
                <a:gd name="connsiteY20" fmla="*/ 98394 h 192448"/>
                <a:gd name="connsiteX21" fmla="*/ 406218 w 413163"/>
                <a:gd name="connsiteY21" fmla="*/ 106111 h 192448"/>
                <a:gd name="connsiteX22" fmla="*/ 407955 w 413163"/>
                <a:gd name="connsiteY22" fmla="*/ 114215 h 192448"/>
                <a:gd name="connsiteX23" fmla="*/ 409499 w 413163"/>
                <a:gd name="connsiteY23" fmla="*/ 122511 h 192448"/>
                <a:gd name="connsiteX24" fmla="*/ 410657 w 413163"/>
                <a:gd name="connsiteY24" fmla="*/ 130999 h 192448"/>
                <a:gd name="connsiteX25" fmla="*/ 411815 w 413163"/>
                <a:gd name="connsiteY25" fmla="*/ 139488 h 192448"/>
                <a:gd name="connsiteX26" fmla="*/ 412588 w 413163"/>
                <a:gd name="connsiteY26" fmla="*/ 147784 h 192448"/>
                <a:gd name="connsiteX27" fmla="*/ 413163 w 413163"/>
                <a:gd name="connsiteY27" fmla="*/ 153678 h 192448"/>
                <a:gd name="connsiteX28" fmla="*/ 396287 w 413163"/>
                <a:gd name="connsiteY28" fmla="*/ 153496 h 192448"/>
                <a:gd name="connsiteX29" fmla="*/ 22208 w 413163"/>
                <a:gd name="connsiteY29" fmla="*/ 184566 h 192448"/>
                <a:gd name="connsiteX30" fmla="*/ 0 w 413163"/>
                <a:gd name="connsiteY30" fmla="*/ 175984 h 192448"/>
                <a:gd name="connsiteX31" fmla="*/ 299 w 413163"/>
                <a:gd name="connsiteY31" fmla="*/ 170743 h 192448"/>
                <a:gd name="connsiteX32" fmla="*/ 879 w 413163"/>
                <a:gd name="connsiteY32" fmla="*/ 163412 h 192448"/>
                <a:gd name="connsiteX33" fmla="*/ 1651 w 413163"/>
                <a:gd name="connsiteY33" fmla="*/ 155694 h 192448"/>
                <a:gd name="connsiteX34" fmla="*/ 2423 w 413163"/>
                <a:gd name="connsiteY34" fmla="*/ 147784 h 192448"/>
                <a:gd name="connsiteX35" fmla="*/ 3195 w 413163"/>
                <a:gd name="connsiteY35" fmla="*/ 139488 h 192448"/>
                <a:gd name="connsiteX36" fmla="*/ 4546 w 413163"/>
                <a:gd name="connsiteY36" fmla="*/ 130999 h 192448"/>
                <a:gd name="connsiteX37" fmla="*/ 5704 w 413163"/>
                <a:gd name="connsiteY37" fmla="*/ 122511 h 192448"/>
                <a:gd name="connsiteX38" fmla="*/ 7248 w 413163"/>
                <a:gd name="connsiteY38" fmla="*/ 114215 h 192448"/>
                <a:gd name="connsiteX39" fmla="*/ 8792 w 413163"/>
                <a:gd name="connsiteY39" fmla="*/ 106111 h 192448"/>
                <a:gd name="connsiteX40" fmla="*/ 10722 w 413163"/>
                <a:gd name="connsiteY40" fmla="*/ 98394 h 192448"/>
                <a:gd name="connsiteX41" fmla="*/ 13039 w 413163"/>
                <a:gd name="connsiteY41" fmla="*/ 90870 h 192448"/>
                <a:gd name="connsiteX42" fmla="*/ 15548 w 413163"/>
                <a:gd name="connsiteY42" fmla="*/ 83925 h 192448"/>
                <a:gd name="connsiteX43" fmla="*/ 18250 w 413163"/>
                <a:gd name="connsiteY43" fmla="*/ 77944 h 192448"/>
                <a:gd name="connsiteX44" fmla="*/ 21339 w 413163"/>
                <a:gd name="connsiteY44" fmla="*/ 72542 h 192448"/>
                <a:gd name="connsiteX45" fmla="*/ 24620 w 413163"/>
                <a:gd name="connsiteY45" fmla="*/ 68104 h 192448"/>
                <a:gd name="connsiteX46" fmla="*/ 28480 w 413163"/>
                <a:gd name="connsiteY46" fmla="*/ 64632 h 192448"/>
                <a:gd name="connsiteX47" fmla="*/ 32534 w 413163"/>
                <a:gd name="connsiteY47" fmla="*/ 62316 h 192448"/>
                <a:gd name="connsiteX48" fmla="*/ 131359 w 413163"/>
                <a:gd name="connsiteY48" fmla="*/ 22959 h 192448"/>
                <a:gd name="connsiteX49" fmla="*/ 154522 w 413163"/>
                <a:gd name="connsiteY49" fmla="*/ 3473 h 192448"/>
                <a:gd name="connsiteX50" fmla="*/ 157803 w 413163"/>
                <a:gd name="connsiteY50" fmla="*/ 1351 h 192448"/>
                <a:gd name="connsiteX51" fmla="*/ 161470 w 413163"/>
                <a:gd name="connsiteY51" fmla="*/ 193 h 19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163" h="192448">
                  <a:moveTo>
                    <a:pt x="165138" y="0"/>
                  </a:moveTo>
                  <a:lnTo>
                    <a:pt x="168612" y="386"/>
                  </a:lnTo>
                  <a:lnTo>
                    <a:pt x="172279" y="2122"/>
                  </a:lnTo>
                  <a:lnTo>
                    <a:pt x="175368" y="4245"/>
                  </a:lnTo>
                  <a:lnTo>
                    <a:pt x="207409" y="36271"/>
                  </a:lnTo>
                  <a:lnTo>
                    <a:pt x="239643" y="4245"/>
                  </a:lnTo>
                  <a:lnTo>
                    <a:pt x="242731" y="2122"/>
                  </a:lnTo>
                  <a:lnTo>
                    <a:pt x="246398" y="386"/>
                  </a:lnTo>
                  <a:lnTo>
                    <a:pt x="250066" y="0"/>
                  </a:lnTo>
                  <a:lnTo>
                    <a:pt x="253540" y="193"/>
                  </a:lnTo>
                  <a:lnTo>
                    <a:pt x="257400" y="1351"/>
                  </a:lnTo>
                  <a:lnTo>
                    <a:pt x="260489" y="3473"/>
                  </a:lnTo>
                  <a:lnTo>
                    <a:pt x="283844" y="22959"/>
                  </a:lnTo>
                  <a:lnTo>
                    <a:pt x="382477" y="62316"/>
                  </a:lnTo>
                  <a:lnTo>
                    <a:pt x="386530" y="64632"/>
                  </a:lnTo>
                  <a:lnTo>
                    <a:pt x="390390" y="68104"/>
                  </a:lnTo>
                  <a:lnTo>
                    <a:pt x="393865" y="72542"/>
                  </a:lnTo>
                  <a:lnTo>
                    <a:pt x="396953" y="77944"/>
                  </a:lnTo>
                  <a:lnTo>
                    <a:pt x="399655" y="83925"/>
                  </a:lnTo>
                  <a:lnTo>
                    <a:pt x="402165" y="90870"/>
                  </a:lnTo>
                  <a:lnTo>
                    <a:pt x="404288" y="98394"/>
                  </a:lnTo>
                  <a:lnTo>
                    <a:pt x="406218" y="106111"/>
                  </a:lnTo>
                  <a:lnTo>
                    <a:pt x="407955" y="114215"/>
                  </a:lnTo>
                  <a:lnTo>
                    <a:pt x="409499" y="122511"/>
                  </a:lnTo>
                  <a:lnTo>
                    <a:pt x="410657" y="130999"/>
                  </a:lnTo>
                  <a:lnTo>
                    <a:pt x="411815" y="139488"/>
                  </a:lnTo>
                  <a:lnTo>
                    <a:pt x="412588" y="147784"/>
                  </a:lnTo>
                  <a:lnTo>
                    <a:pt x="413163" y="153678"/>
                  </a:lnTo>
                  <a:lnTo>
                    <a:pt x="396287" y="153496"/>
                  </a:lnTo>
                  <a:cubicBezTo>
                    <a:pt x="260291" y="163636"/>
                    <a:pt x="120967" y="210905"/>
                    <a:pt x="22208" y="184566"/>
                  </a:cubicBezTo>
                  <a:lnTo>
                    <a:pt x="0" y="175984"/>
                  </a:lnTo>
                  <a:lnTo>
                    <a:pt x="299" y="170743"/>
                  </a:lnTo>
                  <a:lnTo>
                    <a:pt x="879" y="163412"/>
                  </a:lnTo>
                  <a:lnTo>
                    <a:pt x="1651" y="155694"/>
                  </a:lnTo>
                  <a:lnTo>
                    <a:pt x="2423" y="147784"/>
                  </a:lnTo>
                  <a:lnTo>
                    <a:pt x="3195" y="139488"/>
                  </a:lnTo>
                  <a:lnTo>
                    <a:pt x="4546" y="130999"/>
                  </a:lnTo>
                  <a:lnTo>
                    <a:pt x="5704" y="122511"/>
                  </a:lnTo>
                  <a:lnTo>
                    <a:pt x="7248" y="114215"/>
                  </a:lnTo>
                  <a:lnTo>
                    <a:pt x="8792" y="106111"/>
                  </a:lnTo>
                  <a:lnTo>
                    <a:pt x="10722" y="98394"/>
                  </a:lnTo>
                  <a:lnTo>
                    <a:pt x="13039" y="90870"/>
                  </a:lnTo>
                  <a:lnTo>
                    <a:pt x="15548" y="83925"/>
                  </a:lnTo>
                  <a:lnTo>
                    <a:pt x="18250" y="77944"/>
                  </a:lnTo>
                  <a:lnTo>
                    <a:pt x="21339" y="72542"/>
                  </a:lnTo>
                  <a:lnTo>
                    <a:pt x="24620" y="68104"/>
                  </a:lnTo>
                  <a:lnTo>
                    <a:pt x="28480" y="64632"/>
                  </a:lnTo>
                  <a:lnTo>
                    <a:pt x="32534" y="62316"/>
                  </a:lnTo>
                  <a:lnTo>
                    <a:pt x="131359" y="22959"/>
                  </a:lnTo>
                  <a:lnTo>
                    <a:pt x="154522" y="3473"/>
                  </a:lnTo>
                  <a:lnTo>
                    <a:pt x="157803" y="1351"/>
                  </a:lnTo>
                  <a:lnTo>
                    <a:pt x="161470" y="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12" name="Freeform 16"/>
            <p:cNvSpPr>
              <a:spLocks noEditPoints="1"/>
            </p:cNvSpPr>
            <p:nvPr/>
          </p:nvSpPr>
          <p:spPr bwMode="auto">
            <a:xfrm>
              <a:off x="8246561" y="1151634"/>
              <a:ext cx="267401" cy="280134"/>
            </a:xfrm>
            <a:custGeom>
              <a:avLst/>
              <a:gdLst>
                <a:gd name="T0" fmla="*/ 575 w 1385"/>
                <a:gd name="T1" fmla="*/ 132 h 1452"/>
                <a:gd name="T2" fmla="*/ 418 w 1385"/>
                <a:gd name="T3" fmla="*/ 190 h 1452"/>
                <a:gd name="T4" fmla="*/ 290 w 1385"/>
                <a:gd name="T5" fmla="*/ 289 h 1452"/>
                <a:gd name="T6" fmla="*/ 204 w 1385"/>
                <a:gd name="T7" fmla="*/ 419 h 1452"/>
                <a:gd name="T8" fmla="*/ 191 w 1385"/>
                <a:gd name="T9" fmla="*/ 528 h 1452"/>
                <a:gd name="T10" fmla="*/ 248 w 1385"/>
                <a:gd name="T11" fmla="*/ 447 h 1452"/>
                <a:gd name="T12" fmla="*/ 343 w 1385"/>
                <a:gd name="T13" fmla="*/ 336 h 1452"/>
                <a:gd name="T14" fmla="*/ 473 w 1385"/>
                <a:gd name="T15" fmla="*/ 262 h 1452"/>
                <a:gd name="T16" fmla="*/ 634 w 1385"/>
                <a:gd name="T17" fmla="*/ 226 h 1452"/>
                <a:gd name="T18" fmla="*/ 808 w 1385"/>
                <a:gd name="T19" fmla="*/ 234 h 1452"/>
                <a:gd name="T20" fmla="*/ 959 w 1385"/>
                <a:gd name="T21" fmla="*/ 282 h 1452"/>
                <a:gd name="T22" fmla="*/ 1079 w 1385"/>
                <a:gd name="T23" fmla="*/ 369 h 1452"/>
                <a:gd name="T24" fmla="*/ 1161 w 1385"/>
                <a:gd name="T25" fmla="*/ 491 h 1452"/>
                <a:gd name="T26" fmla="*/ 1213 w 1385"/>
                <a:gd name="T27" fmla="*/ 519 h 1452"/>
                <a:gd name="T28" fmla="*/ 1158 w 1385"/>
                <a:gd name="T29" fmla="*/ 373 h 1452"/>
                <a:gd name="T30" fmla="*/ 1056 w 1385"/>
                <a:gd name="T31" fmla="*/ 252 h 1452"/>
                <a:gd name="T32" fmla="*/ 918 w 1385"/>
                <a:gd name="T33" fmla="*/ 166 h 1452"/>
                <a:gd name="T34" fmla="*/ 752 w 1385"/>
                <a:gd name="T35" fmla="*/ 124 h 1452"/>
                <a:gd name="T36" fmla="*/ 759 w 1385"/>
                <a:gd name="T37" fmla="*/ 3 h 1452"/>
                <a:gd name="T38" fmla="*/ 943 w 1385"/>
                <a:gd name="T39" fmla="*/ 46 h 1452"/>
                <a:gd name="T40" fmla="*/ 1103 w 1385"/>
                <a:gd name="T41" fmla="*/ 134 h 1452"/>
                <a:gd name="T42" fmla="*/ 1228 w 1385"/>
                <a:gd name="T43" fmla="*/ 259 h 1452"/>
                <a:gd name="T44" fmla="*/ 1310 w 1385"/>
                <a:gd name="T45" fmla="*/ 414 h 1452"/>
                <a:gd name="T46" fmla="*/ 1353 w 1385"/>
                <a:gd name="T47" fmla="*/ 542 h 1452"/>
                <a:gd name="T48" fmla="*/ 1383 w 1385"/>
                <a:gd name="T49" fmla="*/ 596 h 1452"/>
                <a:gd name="T50" fmla="*/ 1382 w 1385"/>
                <a:gd name="T51" fmla="*/ 884 h 1452"/>
                <a:gd name="T52" fmla="*/ 1345 w 1385"/>
                <a:gd name="T53" fmla="*/ 942 h 1452"/>
                <a:gd name="T54" fmla="*/ 1278 w 1385"/>
                <a:gd name="T55" fmla="*/ 966 h 1452"/>
                <a:gd name="T56" fmla="*/ 1160 w 1385"/>
                <a:gd name="T57" fmla="*/ 1002 h 1452"/>
                <a:gd name="T58" fmla="*/ 1108 w 1385"/>
                <a:gd name="T59" fmla="*/ 1065 h 1452"/>
                <a:gd name="T60" fmla="*/ 1029 w 1385"/>
                <a:gd name="T61" fmla="*/ 1124 h 1452"/>
                <a:gd name="T62" fmla="*/ 923 w 1385"/>
                <a:gd name="T63" fmla="*/ 1169 h 1452"/>
                <a:gd name="T64" fmla="*/ 818 w 1385"/>
                <a:gd name="T65" fmla="*/ 1170 h 1452"/>
                <a:gd name="T66" fmla="*/ 718 w 1385"/>
                <a:gd name="T67" fmla="*/ 1157 h 1452"/>
                <a:gd name="T68" fmla="*/ 670 w 1385"/>
                <a:gd name="T69" fmla="*/ 1177 h 1452"/>
                <a:gd name="T70" fmla="*/ 650 w 1385"/>
                <a:gd name="T71" fmla="*/ 1225 h 1452"/>
                <a:gd name="T72" fmla="*/ 670 w 1385"/>
                <a:gd name="T73" fmla="*/ 1272 h 1452"/>
                <a:gd name="T74" fmla="*/ 718 w 1385"/>
                <a:gd name="T75" fmla="*/ 1291 h 1452"/>
                <a:gd name="T76" fmla="*/ 812 w 1385"/>
                <a:gd name="T77" fmla="*/ 1284 h 1452"/>
                <a:gd name="T78" fmla="*/ 883 w 1385"/>
                <a:gd name="T79" fmla="*/ 1257 h 1452"/>
                <a:gd name="T80" fmla="*/ 1005 w 1385"/>
                <a:gd name="T81" fmla="*/ 1224 h 1452"/>
                <a:gd name="T82" fmla="*/ 1099 w 1385"/>
                <a:gd name="T83" fmla="*/ 1174 h 1452"/>
                <a:gd name="T84" fmla="*/ 1079 w 1385"/>
                <a:gd name="T85" fmla="*/ 1244 h 1452"/>
                <a:gd name="T86" fmla="*/ 994 w 1385"/>
                <a:gd name="T87" fmla="*/ 1349 h 1452"/>
                <a:gd name="T88" fmla="*/ 884 w 1385"/>
                <a:gd name="T89" fmla="*/ 1419 h 1452"/>
                <a:gd name="T90" fmla="*/ 746 w 1385"/>
                <a:gd name="T91" fmla="*/ 1450 h 1452"/>
                <a:gd name="T92" fmla="*/ 606 w 1385"/>
                <a:gd name="T93" fmla="*/ 1444 h 1452"/>
                <a:gd name="T94" fmla="*/ 482 w 1385"/>
                <a:gd name="T95" fmla="*/ 1395 h 1452"/>
                <a:gd name="T96" fmla="*/ 371 w 1385"/>
                <a:gd name="T97" fmla="*/ 1309 h 1452"/>
                <a:gd name="T98" fmla="*/ 280 w 1385"/>
                <a:gd name="T99" fmla="*/ 1185 h 1452"/>
                <a:gd name="T100" fmla="*/ 216 w 1385"/>
                <a:gd name="T101" fmla="*/ 1026 h 1452"/>
                <a:gd name="T102" fmla="*/ 82 w 1385"/>
                <a:gd name="T103" fmla="*/ 963 h 1452"/>
                <a:gd name="T104" fmla="*/ 23 w 1385"/>
                <a:gd name="T105" fmla="*/ 926 h 1452"/>
                <a:gd name="T106" fmla="*/ 0 w 1385"/>
                <a:gd name="T107" fmla="*/ 859 h 1452"/>
                <a:gd name="T108" fmla="*/ 9 w 1385"/>
                <a:gd name="T109" fmla="*/ 575 h 1452"/>
                <a:gd name="T110" fmla="*/ 49 w 1385"/>
                <a:gd name="T111" fmla="*/ 529 h 1452"/>
                <a:gd name="T112" fmla="*/ 98 w 1385"/>
                <a:gd name="T113" fmla="*/ 360 h 1452"/>
                <a:gd name="T114" fmla="*/ 195 w 1385"/>
                <a:gd name="T115" fmla="*/ 214 h 1452"/>
                <a:gd name="T116" fmla="*/ 333 w 1385"/>
                <a:gd name="T117" fmla="*/ 101 h 1452"/>
                <a:gd name="T118" fmla="*/ 501 w 1385"/>
                <a:gd name="T119" fmla="*/ 27 h 1452"/>
                <a:gd name="T120" fmla="*/ 692 w 1385"/>
                <a:gd name="T121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5" h="1452">
                  <a:moveTo>
                    <a:pt x="692" y="120"/>
                  </a:moveTo>
                  <a:lnTo>
                    <a:pt x="633" y="124"/>
                  </a:lnTo>
                  <a:lnTo>
                    <a:pt x="575" y="132"/>
                  </a:lnTo>
                  <a:lnTo>
                    <a:pt x="520" y="146"/>
                  </a:lnTo>
                  <a:lnTo>
                    <a:pt x="468" y="166"/>
                  </a:lnTo>
                  <a:lnTo>
                    <a:pt x="418" y="190"/>
                  </a:lnTo>
                  <a:lnTo>
                    <a:pt x="372" y="220"/>
                  </a:lnTo>
                  <a:lnTo>
                    <a:pt x="329" y="252"/>
                  </a:lnTo>
                  <a:lnTo>
                    <a:pt x="290" y="289"/>
                  </a:lnTo>
                  <a:lnTo>
                    <a:pt x="256" y="330"/>
                  </a:lnTo>
                  <a:lnTo>
                    <a:pt x="227" y="373"/>
                  </a:lnTo>
                  <a:lnTo>
                    <a:pt x="204" y="419"/>
                  </a:lnTo>
                  <a:lnTo>
                    <a:pt x="185" y="468"/>
                  </a:lnTo>
                  <a:lnTo>
                    <a:pt x="172" y="519"/>
                  </a:lnTo>
                  <a:lnTo>
                    <a:pt x="191" y="528"/>
                  </a:lnTo>
                  <a:lnTo>
                    <a:pt x="206" y="540"/>
                  </a:lnTo>
                  <a:lnTo>
                    <a:pt x="224" y="491"/>
                  </a:lnTo>
                  <a:lnTo>
                    <a:pt x="248" y="447"/>
                  </a:lnTo>
                  <a:lnTo>
                    <a:pt x="275" y="406"/>
                  </a:lnTo>
                  <a:lnTo>
                    <a:pt x="306" y="369"/>
                  </a:lnTo>
                  <a:lnTo>
                    <a:pt x="343" y="336"/>
                  </a:lnTo>
                  <a:lnTo>
                    <a:pt x="382" y="307"/>
                  </a:lnTo>
                  <a:lnTo>
                    <a:pt x="426" y="282"/>
                  </a:lnTo>
                  <a:lnTo>
                    <a:pt x="473" y="262"/>
                  </a:lnTo>
                  <a:lnTo>
                    <a:pt x="524" y="245"/>
                  </a:lnTo>
                  <a:lnTo>
                    <a:pt x="577" y="234"/>
                  </a:lnTo>
                  <a:lnTo>
                    <a:pt x="634" y="226"/>
                  </a:lnTo>
                  <a:lnTo>
                    <a:pt x="692" y="224"/>
                  </a:lnTo>
                  <a:lnTo>
                    <a:pt x="752" y="226"/>
                  </a:lnTo>
                  <a:lnTo>
                    <a:pt x="808" y="234"/>
                  </a:lnTo>
                  <a:lnTo>
                    <a:pt x="862" y="245"/>
                  </a:lnTo>
                  <a:lnTo>
                    <a:pt x="913" y="262"/>
                  </a:lnTo>
                  <a:lnTo>
                    <a:pt x="959" y="282"/>
                  </a:lnTo>
                  <a:lnTo>
                    <a:pt x="1004" y="307"/>
                  </a:lnTo>
                  <a:lnTo>
                    <a:pt x="1043" y="336"/>
                  </a:lnTo>
                  <a:lnTo>
                    <a:pt x="1079" y="369"/>
                  </a:lnTo>
                  <a:lnTo>
                    <a:pt x="1110" y="406"/>
                  </a:lnTo>
                  <a:lnTo>
                    <a:pt x="1138" y="447"/>
                  </a:lnTo>
                  <a:lnTo>
                    <a:pt x="1161" y="491"/>
                  </a:lnTo>
                  <a:lnTo>
                    <a:pt x="1179" y="540"/>
                  </a:lnTo>
                  <a:lnTo>
                    <a:pt x="1194" y="528"/>
                  </a:lnTo>
                  <a:lnTo>
                    <a:pt x="1213" y="519"/>
                  </a:lnTo>
                  <a:lnTo>
                    <a:pt x="1201" y="468"/>
                  </a:lnTo>
                  <a:lnTo>
                    <a:pt x="1182" y="419"/>
                  </a:lnTo>
                  <a:lnTo>
                    <a:pt x="1158" y="373"/>
                  </a:lnTo>
                  <a:lnTo>
                    <a:pt x="1129" y="330"/>
                  </a:lnTo>
                  <a:lnTo>
                    <a:pt x="1095" y="289"/>
                  </a:lnTo>
                  <a:lnTo>
                    <a:pt x="1056" y="252"/>
                  </a:lnTo>
                  <a:lnTo>
                    <a:pt x="1014" y="220"/>
                  </a:lnTo>
                  <a:lnTo>
                    <a:pt x="968" y="190"/>
                  </a:lnTo>
                  <a:lnTo>
                    <a:pt x="918" y="166"/>
                  </a:lnTo>
                  <a:lnTo>
                    <a:pt x="866" y="146"/>
                  </a:lnTo>
                  <a:lnTo>
                    <a:pt x="811" y="132"/>
                  </a:lnTo>
                  <a:lnTo>
                    <a:pt x="752" y="124"/>
                  </a:lnTo>
                  <a:lnTo>
                    <a:pt x="692" y="120"/>
                  </a:lnTo>
                  <a:close/>
                  <a:moveTo>
                    <a:pt x="692" y="0"/>
                  </a:moveTo>
                  <a:lnTo>
                    <a:pt x="759" y="3"/>
                  </a:lnTo>
                  <a:lnTo>
                    <a:pt x="822" y="11"/>
                  </a:lnTo>
                  <a:lnTo>
                    <a:pt x="884" y="27"/>
                  </a:lnTo>
                  <a:lnTo>
                    <a:pt x="943" y="46"/>
                  </a:lnTo>
                  <a:lnTo>
                    <a:pt x="999" y="71"/>
                  </a:lnTo>
                  <a:lnTo>
                    <a:pt x="1053" y="101"/>
                  </a:lnTo>
                  <a:lnTo>
                    <a:pt x="1103" y="134"/>
                  </a:lnTo>
                  <a:lnTo>
                    <a:pt x="1148" y="172"/>
                  </a:lnTo>
                  <a:lnTo>
                    <a:pt x="1190" y="214"/>
                  </a:lnTo>
                  <a:lnTo>
                    <a:pt x="1228" y="259"/>
                  </a:lnTo>
                  <a:lnTo>
                    <a:pt x="1260" y="308"/>
                  </a:lnTo>
                  <a:lnTo>
                    <a:pt x="1287" y="360"/>
                  </a:lnTo>
                  <a:lnTo>
                    <a:pt x="1310" y="414"/>
                  </a:lnTo>
                  <a:lnTo>
                    <a:pt x="1326" y="470"/>
                  </a:lnTo>
                  <a:lnTo>
                    <a:pt x="1336" y="529"/>
                  </a:lnTo>
                  <a:lnTo>
                    <a:pt x="1353" y="542"/>
                  </a:lnTo>
                  <a:lnTo>
                    <a:pt x="1366" y="557"/>
                  </a:lnTo>
                  <a:lnTo>
                    <a:pt x="1377" y="575"/>
                  </a:lnTo>
                  <a:lnTo>
                    <a:pt x="1383" y="596"/>
                  </a:lnTo>
                  <a:lnTo>
                    <a:pt x="1385" y="619"/>
                  </a:lnTo>
                  <a:lnTo>
                    <a:pt x="1385" y="859"/>
                  </a:lnTo>
                  <a:lnTo>
                    <a:pt x="1382" y="884"/>
                  </a:lnTo>
                  <a:lnTo>
                    <a:pt x="1374" y="906"/>
                  </a:lnTo>
                  <a:lnTo>
                    <a:pt x="1361" y="926"/>
                  </a:lnTo>
                  <a:lnTo>
                    <a:pt x="1345" y="942"/>
                  </a:lnTo>
                  <a:lnTo>
                    <a:pt x="1326" y="955"/>
                  </a:lnTo>
                  <a:lnTo>
                    <a:pt x="1303" y="963"/>
                  </a:lnTo>
                  <a:lnTo>
                    <a:pt x="1278" y="966"/>
                  </a:lnTo>
                  <a:lnTo>
                    <a:pt x="1182" y="966"/>
                  </a:lnTo>
                  <a:lnTo>
                    <a:pt x="1173" y="983"/>
                  </a:lnTo>
                  <a:lnTo>
                    <a:pt x="1160" y="1002"/>
                  </a:lnTo>
                  <a:lnTo>
                    <a:pt x="1145" y="1023"/>
                  </a:lnTo>
                  <a:lnTo>
                    <a:pt x="1128" y="1043"/>
                  </a:lnTo>
                  <a:lnTo>
                    <a:pt x="1108" y="1065"/>
                  </a:lnTo>
                  <a:lnTo>
                    <a:pt x="1084" y="1086"/>
                  </a:lnTo>
                  <a:lnTo>
                    <a:pt x="1059" y="1105"/>
                  </a:lnTo>
                  <a:lnTo>
                    <a:pt x="1029" y="1124"/>
                  </a:lnTo>
                  <a:lnTo>
                    <a:pt x="997" y="1142"/>
                  </a:lnTo>
                  <a:lnTo>
                    <a:pt x="961" y="1156"/>
                  </a:lnTo>
                  <a:lnTo>
                    <a:pt x="923" y="1169"/>
                  </a:lnTo>
                  <a:lnTo>
                    <a:pt x="880" y="1178"/>
                  </a:lnTo>
                  <a:lnTo>
                    <a:pt x="832" y="1184"/>
                  </a:lnTo>
                  <a:lnTo>
                    <a:pt x="818" y="1170"/>
                  </a:lnTo>
                  <a:lnTo>
                    <a:pt x="800" y="1160"/>
                  </a:lnTo>
                  <a:lnTo>
                    <a:pt x="779" y="1157"/>
                  </a:lnTo>
                  <a:lnTo>
                    <a:pt x="718" y="1157"/>
                  </a:lnTo>
                  <a:lnTo>
                    <a:pt x="699" y="1160"/>
                  </a:lnTo>
                  <a:lnTo>
                    <a:pt x="683" y="1166"/>
                  </a:lnTo>
                  <a:lnTo>
                    <a:pt x="670" y="1177"/>
                  </a:lnTo>
                  <a:lnTo>
                    <a:pt x="660" y="1190"/>
                  </a:lnTo>
                  <a:lnTo>
                    <a:pt x="653" y="1206"/>
                  </a:lnTo>
                  <a:lnTo>
                    <a:pt x="650" y="1225"/>
                  </a:lnTo>
                  <a:lnTo>
                    <a:pt x="653" y="1242"/>
                  </a:lnTo>
                  <a:lnTo>
                    <a:pt x="660" y="1258"/>
                  </a:lnTo>
                  <a:lnTo>
                    <a:pt x="670" y="1272"/>
                  </a:lnTo>
                  <a:lnTo>
                    <a:pt x="683" y="1283"/>
                  </a:lnTo>
                  <a:lnTo>
                    <a:pt x="699" y="1289"/>
                  </a:lnTo>
                  <a:lnTo>
                    <a:pt x="718" y="1291"/>
                  </a:lnTo>
                  <a:lnTo>
                    <a:pt x="779" y="1291"/>
                  </a:lnTo>
                  <a:lnTo>
                    <a:pt x="795" y="1289"/>
                  </a:lnTo>
                  <a:lnTo>
                    <a:pt x="812" y="1284"/>
                  </a:lnTo>
                  <a:lnTo>
                    <a:pt x="825" y="1274"/>
                  </a:lnTo>
                  <a:lnTo>
                    <a:pt x="835" y="1262"/>
                  </a:lnTo>
                  <a:lnTo>
                    <a:pt x="883" y="1257"/>
                  </a:lnTo>
                  <a:lnTo>
                    <a:pt x="927" y="1248"/>
                  </a:lnTo>
                  <a:lnTo>
                    <a:pt x="968" y="1238"/>
                  </a:lnTo>
                  <a:lnTo>
                    <a:pt x="1005" y="1224"/>
                  </a:lnTo>
                  <a:lnTo>
                    <a:pt x="1039" y="1208"/>
                  </a:lnTo>
                  <a:lnTo>
                    <a:pt x="1071" y="1192"/>
                  </a:lnTo>
                  <a:lnTo>
                    <a:pt x="1099" y="1174"/>
                  </a:lnTo>
                  <a:lnTo>
                    <a:pt x="1125" y="1156"/>
                  </a:lnTo>
                  <a:lnTo>
                    <a:pt x="1103" y="1202"/>
                  </a:lnTo>
                  <a:lnTo>
                    <a:pt x="1079" y="1244"/>
                  </a:lnTo>
                  <a:lnTo>
                    <a:pt x="1053" y="1283"/>
                  </a:lnTo>
                  <a:lnTo>
                    <a:pt x="1024" y="1318"/>
                  </a:lnTo>
                  <a:lnTo>
                    <a:pt x="994" y="1349"/>
                  </a:lnTo>
                  <a:lnTo>
                    <a:pt x="959" y="1376"/>
                  </a:lnTo>
                  <a:lnTo>
                    <a:pt x="924" y="1399"/>
                  </a:lnTo>
                  <a:lnTo>
                    <a:pt x="884" y="1419"/>
                  </a:lnTo>
                  <a:lnTo>
                    <a:pt x="841" y="1433"/>
                  </a:lnTo>
                  <a:lnTo>
                    <a:pt x="795" y="1444"/>
                  </a:lnTo>
                  <a:lnTo>
                    <a:pt x="746" y="1450"/>
                  </a:lnTo>
                  <a:lnTo>
                    <a:pt x="692" y="1452"/>
                  </a:lnTo>
                  <a:lnTo>
                    <a:pt x="649" y="1450"/>
                  </a:lnTo>
                  <a:lnTo>
                    <a:pt x="606" y="1444"/>
                  </a:lnTo>
                  <a:lnTo>
                    <a:pt x="563" y="1432"/>
                  </a:lnTo>
                  <a:lnTo>
                    <a:pt x="522" y="1415"/>
                  </a:lnTo>
                  <a:lnTo>
                    <a:pt x="482" y="1395"/>
                  </a:lnTo>
                  <a:lnTo>
                    <a:pt x="443" y="1370"/>
                  </a:lnTo>
                  <a:lnTo>
                    <a:pt x="405" y="1341"/>
                  </a:lnTo>
                  <a:lnTo>
                    <a:pt x="371" y="1309"/>
                  </a:lnTo>
                  <a:lnTo>
                    <a:pt x="337" y="1271"/>
                  </a:lnTo>
                  <a:lnTo>
                    <a:pt x="307" y="1230"/>
                  </a:lnTo>
                  <a:lnTo>
                    <a:pt x="280" y="1185"/>
                  </a:lnTo>
                  <a:lnTo>
                    <a:pt x="255" y="1135"/>
                  </a:lnTo>
                  <a:lnTo>
                    <a:pt x="234" y="1082"/>
                  </a:lnTo>
                  <a:lnTo>
                    <a:pt x="216" y="1026"/>
                  </a:lnTo>
                  <a:lnTo>
                    <a:pt x="202" y="966"/>
                  </a:lnTo>
                  <a:lnTo>
                    <a:pt x="106" y="966"/>
                  </a:lnTo>
                  <a:lnTo>
                    <a:pt x="82" y="963"/>
                  </a:lnTo>
                  <a:lnTo>
                    <a:pt x="60" y="955"/>
                  </a:lnTo>
                  <a:lnTo>
                    <a:pt x="40" y="942"/>
                  </a:lnTo>
                  <a:lnTo>
                    <a:pt x="23" y="926"/>
                  </a:lnTo>
                  <a:lnTo>
                    <a:pt x="11" y="906"/>
                  </a:lnTo>
                  <a:lnTo>
                    <a:pt x="3" y="884"/>
                  </a:lnTo>
                  <a:lnTo>
                    <a:pt x="0" y="859"/>
                  </a:lnTo>
                  <a:lnTo>
                    <a:pt x="0" y="619"/>
                  </a:lnTo>
                  <a:lnTo>
                    <a:pt x="3" y="596"/>
                  </a:lnTo>
                  <a:lnTo>
                    <a:pt x="9" y="575"/>
                  </a:lnTo>
                  <a:lnTo>
                    <a:pt x="19" y="557"/>
                  </a:lnTo>
                  <a:lnTo>
                    <a:pt x="33" y="542"/>
                  </a:lnTo>
                  <a:lnTo>
                    <a:pt x="49" y="529"/>
                  </a:lnTo>
                  <a:lnTo>
                    <a:pt x="60" y="470"/>
                  </a:lnTo>
                  <a:lnTo>
                    <a:pt x="76" y="414"/>
                  </a:lnTo>
                  <a:lnTo>
                    <a:pt x="98" y="360"/>
                  </a:lnTo>
                  <a:lnTo>
                    <a:pt x="126" y="308"/>
                  </a:lnTo>
                  <a:lnTo>
                    <a:pt x="158" y="259"/>
                  </a:lnTo>
                  <a:lnTo>
                    <a:pt x="195" y="214"/>
                  </a:lnTo>
                  <a:lnTo>
                    <a:pt x="237" y="172"/>
                  </a:lnTo>
                  <a:lnTo>
                    <a:pt x="283" y="134"/>
                  </a:lnTo>
                  <a:lnTo>
                    <a:pt x="333" y="101"/>
                  </a:lnTo>
                  <a:lnTo>
                    <a:pt x="386" y="71"/>
                  </a:lnTo>
                  <a:lnTo>
                    <a:pt x="442" y="46"/>
                  </a:lnTo>
                  <a:lnTo>
                    <a:pt x="501" y="27"/>
                  </a:lnTo>
                  <a:lnTo>
                    <a:pt x="564" y="11"/>
                  </a:lnTo>
                  <a:lnTo>
                    <a:pt x="627" y="3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547533" y="1471126"/>
              <a:ext cx="174151" cy="113601"/>
            </a:xfrm>
            <a:custGeom>
              <a:avLst/>
              <a:gdLst>
                <a:gd name="connsiteX0" fmla="*/ 12348 w 174151"/>
                <a:gd name="connsiteY0" fmla="*/ 0 h 113601"/>
                <a:gd name="connsiteX1" fmla="*/ 15434 w 174151"/>
                <a:gd name="connsiteY1" fmla="*/ 194 h 113601"/>
                <a:gd name="connsiteX2" fmla="*/ 18135 w 174151"/>
                <a:gd name="connsiteY2" fmla="*/ 1161 h 113601"/>
                <a:gd name="connsiteX3" fmla="*/ 20643 w 174151"/>
                <a:gd name="connsiteY3" fmla="*/ 2903 h 113601"/>
                <a:gd name="connsiteX4" fmla="*/ 41094 w 174151"/>
                <a:gd name="connsiteY4" fmla="*/ 23609 h 113601"/>
                <a:gd name="connsiteX5" fmla="*/ 61930 w 174151"/>
                <a:gd name="connsiteY5" fmla="*/ 2903 h 113601"/>
                <a:gd name="connsiteX6" fmla="*/ 64246 w 174151"/>
                <a:gd name="connsiteY6" fmla="*/ 1161 h 113601"/>
                <a:gd name="connsiteX7" fmla="*/ 67140 w 174151"/>
                <a:gd name="connsiteY7" fmla="*/ 194 h 113601"/>
                <a:gd name="connsiteX8" fmla="*/ 69841 w 174151"/>
                <a:gd name="connsiteY8" fmla="*/ 0 h 113601"/>
                <a:gd name="connsiteX9" fmla="*/ 72735 w 174151"/>
                <a:gd name="connsiteY9" fmla="*/ 774 h 113601"/>
                <a:gd name="connsiteX10" fmla="*/ 75243 w 174151"/>
                <a:gd name="connsiteY10" fmla="*/ 2322 h 113601"/>
                <a:gd name="connsiteX11" fmla="*/ 90291 w 174151"/>
                <a:gd name="connsiteY11" fmla="*/ 14901 h 113601"/>
                <a:gd name="connsiteX12" fmla="*/ 153958 w 174151"/>
                <a:gd name="connsiteY12" fmla="*/ 40251 h 113601"/>
                <a:gd name="connsiteX13" fmla="*/ 157045 w 174151"/>
                <a:gd name="connsiteY13" fmla="*/ 42380 h 113601"/>
                <a:gd name="connsiteX14" fmla="*/ 159939 w 174151"/>
                <a:gd name="connsiteY14" fmla="*/ 45282 h 113601"/>
                <a:gd name="connsiteX15" fmla="*/ 162447 w 174151"/>
                <a:gd name="connsiteY15" fmla="*/ 49346 h 113601"/>
                <a:gd name="connsiteX16" fmla="*/ 164762 w 174151"/>
                <a:gd name="connsiteY16" fmla="*/ 53797 h 113601"/>
                <a:gd name="connsiteX17" fmla="*/ 166498 w 174151"/>
                <a:gd name="connsiteY17" fmla="*/ 59215 h 113601"/>
                <a:gd name="connsiteX18" fmla="*/ 168235 w 174151"/>
                <a:gd name="connsiteY18" fmla="*/ 65408 h 113601"/>
                <a:gd name="connsiteX19" fmla="*/ 169778 w 174151"/>
                <a:gd name="connsiteY19" fmla="*/ 71600 h 113601"/>
                <a:gd name="connsiteX20" fmla="*/ 170936 w 174151"/>
                <a:gd name="connsiteY20" fmla="*/ 77986 h 113601"/>
                <a:gd name="connsiteX21" fmla="*/ 171900 w 174151"/>
                <a:gd name="connsiteY21" fmla="*/ 84759 h 113601"/>
                <a:gd name="connsiteX22" fmla="*/ 172865 w 174151"/>
                <a:gd name="connsiteY22" fmla="*/ 91339 h 113601"/>
                <a:gd name="connsiteX23" fmla="*/ 173444 w 174151"/>
                <a:gd name="connsiteY23" fmla="*/ 97918 h 113601"/>
                <a:gd name="connsiteX24" fmla="*/ 174023 w 174151"/>
                <a:gd name="connsiteY24" fmla="*/ 104111 h 113601"/>
                <a:gd name="connsiteX25" fmla="*/ 174151 w 174151"/>
                <a:gd name="connsiteY25" fmla="*/ 106031 h 113601"/>
                <a:gd name="connsiteX26" fmla="*/ 171611 w 174151"/>
                <a:gd name="connsiteY26" fmla="*/ 105542 h 113601"/>
                <a:gd name="connsiteX27" fmla="*/ 88191 w 174151"/>
                <a:gd name="connsiteY27" fmla="*/ 107086 h 113601"/>
                <a:gd name="connsiteX28" fmla="*/ 52414 w 174151"/>
                <a:gd name="connsiteY28" fmla="*/ 113601 h 113601"/>
                <a:gd name="connsiteX29" fmla="*/ 51705 w 174151"/>
                <a:gd name="connsiteY29" fmla="*/ 107207 h 113601"/>
                <a:gd name="connsiteX30" fmla="*/ 50548 w 174151"/>
                <a:gd name="connsiteY30" fmla="*/ 97338 h 113601"/>
                <a:gd name="connsiteX31" fmla="*/ 49004 w 174151"/>
                <a:gd name="connsiteY31" fmla="*/ 87469 h 113601"/>
                <a:gd name="connsiteX32" fmla="*/ 47461 w 174151"/>
                <a:gd name="connsiteY32" fmla="*/ 77793 h 113601"/>
                <a:gd name="connsiteX33" fmla="*/ 45531 w 174151"/>
                <a:gd name="connsiteY33" fmla="*/ 68504 h 113601"/>
                <a:gd name="connsiteX34" fmla="*/ 43409 w 174151"/>
                <a:gd name="connsiteY34" fmla="*/ 59796 h 113601"/>
                <a:gd name="connsiteX35" fmla="*/ 40901 w 174151"/>
                <a:gd name="connsiteY35" fmla="*/ 51668 h 113601"/>
                <a:gd name="connsiteX36" fmla="*/ 38200 w 174151"/>
                <a:gd name="connsiteY36" fmla="*/ 43928 h 113601"/>
                <a:gd name="connsiteX37" fmla="*/ 35113 w 174151"/>
                <a:gd name="connsiteY37" fmla="*/ 36768 h 113601"/>
                <a:gd name="connsiteX38" fmla="*/ 31640 w 174151"/>
                <a:gd name="connsiteY38" fmla="*/ 30382 h 113601"/>
                <a:gd name="connsiteX39" fmla="*/ 27589 w 174151"/>
                <a:gd name="connsiteY39" fmla="*/ 24770 h 113601"/>
                <a:gd name="connsiteX40" fmla="*/ 23345 w 174151"/>
                <a:gd name="connsiteY40" fmla="*/ 20126 h 113601"/>
                <a:gd name="connsiteX41" fmla="*/ 18521 w 174151"/>
                <a:gd name="connsiteY41" fmla="*/ 16255 h 113601"/>
                <a:gd name="connsiteX42" fmla="*/ 13119 w 174151"/>
                <a:gd name="connsiteY42" fmla="*/ 13546 h 113601"/>
                <a:gd name="connsiteX43" fmla="*/ 0 w 174151"/>
                <a:gd name="connsiteY43" fmla="*/ 8321 h 113601"/>
                <a:gd name="connsiteX44" fmla="*/ 6945 w 174151"/>
                <a:gd name="connsiteY44" fmla="*/ 2322 h 113601"/>
                <a:gd name="connsiteX45" fmla="*/ 9454 w 174151"/>
                <a:gd name="connsiteY45" fmla="*/ 774 h 1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151" h="113601">
                  <a:moveTo>
                    <a:pt x="12348" y="0"/>
                  </a:moveTo>
                  <a:lnTo>
                    <a:pt x="15434" y="194"/>
                  </a:lnTo>
                  <a:lnTo>
                    <a:pt x="18135" y="1161"/>
                  </a:lnTo>
                  <a:lnTo>
                    <a:pt x="20643" y="2903"/>
                  </a:lnTo>
                  <a:lnTo>
                    <a:pt x="41094" y="23609"/>
                  </a:lnTo>
                  <a:lnTo>
                    <a:pt x="61930" y="2903"/>
                  </a:lnTo>
                  <a:lnTo>
                    <a:pt x="64246" y="1161"/>
                  </a:lnTo>
                  <a:lnTo>
                    <a:pt x="67140" y="194"/>
                  </a:lnTo>
                  <a:lnTo>
                    <a:pt x="69841" y="0"/>
                  </a:lnTo>
                  <a:lnTo>
                    <a:pt x="72735" y="774"/>
                  </a:lnTo>
                  <a:lnTo>
                    <a:pt x="75243" y="2322"/>
                  </a:lnTo>
                  <a:lnTo>
                    <a:pt x="90291" y="14901"/>
                  </a:lnTo>
                  <a:lnTo>
                    <a:pt x="153958" y="40251"/>
                  </a:lnTo>
                  <a:lnTo>
                    <a:pt x="157045" y="42380"/>
                  </a:lnTo>
                  <a:lnTo>
                    <a:pt x="159939" y="45282"/>
                  </a:lnTo>
                  <a:lnTo>
                    <a:pt x="162447" y="49346"/>
                  </a:lnTo>
                  <a:lnTo>
                    <a:pt x="164762" y="53797"/>
                  </a:lnTo>
                  <a:lnTo>
                    <a:pt x="166498" y="59215"/>
                  </a:lnTo>
                  <a:lnTo>
                    <a:pt x="168235" y="65408"/>
                  </a:lnTo>
                  <a:lnTo>
                    <a:pt x="169778" y="71600"/>
                  </a:lnTo>
                  <a:lnTo>
                    <a:pt x="170936" y="77986"/>
                  </a:lnTo>
                  <a:lnTo>
                    <a:pt x="171900" y="84759"/>
                  </a:lnTo>
                  <a:lnTo>
                    <a:pt x="172865" y="91339"/>
                  </a:lnTo>
                  <a:lnTo>
                    <a:pt x="173444" y="97918"/>
                  </a:lnTo>
                  <a:lnTo>
                    <a:pt x="174023" y="104111"/>
                  </a:lnTo>
                  <a:lnTo>
                    <a:pt x="174151" y="106031"/>
                  </a:lnTo>
                  <a:lnTo>
                    <a:pt x="171611" y="105542"/>
                  </a:lnTo>
                  <a:cubicBezTo>
                    <a:pt x="144446" y="102579"/>
                    <a:pt x="116435" y="103674"/>
                    <a:pt x="88191" y="107086"/>
                  </a:cubicBezTo>
                  <a:lnTo>
                    <a:pt x="52414" y="113601"/>
                  </a:lnTo>
                  <a:lnTo>
                    <a:pt x="51705" y="107207"/>
                  </a:lnTo>
                  <a:lnTo>
                    <a:pt x="50548" y="97338"/>
                  </a:lnTo>
                  <a:lnTo>
                    <a:pt x="49004" y="87469"/>
                  </a:lnTo>
                  <a:lnTo>
                    <a:pt x="47461" y="77793"/>
                  </a:lnTo>
                  <a:lnTo>
                    <a:pt x="45531" y="68504"/>
                  </a:lnTo>
                  <a:lnTo>
                    <a:pt x="43409" y="59796"/>
                  </a:lnTo>
                  <a:lnTo>
                    <a:pt x="40901" y="51668"/>
                  </a:lnTo>
                  <a:lnTo>
                    <a:pt x="38200" y="43928"/>
                  </a:lnTo>
                  <a:lnTo>
                    <a:pt x="35113" y="36768"/>
                  </a:lnTo>
                  <a:lnTo>
                    <a:pt x="31640" y="30382"/>
                  </a:lnTo>
                  <a:lnTo>
                    <a:pt x="27589" y="24770"/>
                  </a:lnTo>
                  <a:lnTo>
                    <a:pt x="23345" y="20126"/>
                  </a:lnTo>
                  <a:lnTo>
                    <a:pt x="18521" y="16255"/>
                  </a:lnTo>
                  <a:lnTo>
                    <a:pt x="13119" y="13546"/>
                  </a:lnTo>
                  <a:lnTo>
                    <a:pt x="0" y="8321"/>
                  </a:lnTo>
                  <a:lnTo>
                    <a:pt x="6945" y="2322"/>
                  </a:lnTo>
                  <a:lnTo>
                    <a:pt x="9454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14" name="Freeform 18"/>
            <p:cNvSpPr>
              <a:spLocks noEditPoints="1"/>
            </p:cNvSpPr>
            <p:nvPr/>
          </p:nvSpPr>
          <p:spPr bwMode="auto">
            <a:xfrm>
              <a:off x="8502386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1 w 892"/>
                <a:gd name="T3" fmla="*/ 139 h 936"/>
                <a:gd name="T4" fmla="*/ 155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6 w 892"/>
                <a:gd name="T11" fmla="*/ 221 h 936"/>
                <a:gd name="T12" fmla="*/ 317 w 892"/>
                <a:gd name="T13" fmla="*/ 164 h 936"/>
                <a:gd name="T14" fmla="*/ 445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5 w 892"/>
                <a:gd name="T25" fmla="*/ 224 h 936"/>
                <a:gd name="T26" fmla="*/ 650 w 892"/>
                <a:gd name="T27" fmla="*/ 139 h 936"/>
                <a:gd name="T28" fmla="*/ 535 w 892"/>
                <a:gd name="T29" fmla="*/ 89 h 936"/>
                <a:gd name="T30" fmla="*/ 445 w 892"/>
                <a:gd name="T31" fmla="*/ 0 h 936"/>
                <a:gd name="T32" fmla="*/ 597 w 892"/>
                <a:gd name="T33" fmla="*/ 27 h 936"/>
                <a:gd name="T34" fmla="*/ 725 w 892"/>
                <a:gd name="T35" fmla="*/ 99 h 936"/>
                <a:gd name="T36" fmla="*/ 816 w 892"/>
                <a:gd name="T37" fmla="*/ 207 h 936"/>
                <a:gd name="T38" fmla="*/ 860 w 892"/>
                <a:gd name="T39" fmla="*/ 341 h 936"/>
                <a:gd name="T40" fmla="*/ 889 w 892"/>
                <a:gd name="T41" fmla="*/ 381 h 936"/>
                <a:gd name="T42" fmla="*/ 889 w 892"/>
                <a:gd name="T43" fmla="*/ 572 h 936"/>
                <a:gd name="T44" fmla="*/ 857 w 892"/>
                <a:gd name="T45" fmla="*/ 613 h 936"/>
                <a:gd name="T46" fmla="*/ 761 w 892"/>
                <a:gd name="T47" fmla="*/ 622 h 936"/>
                <a:gd name="T48" fmla="*/ 727 w 892"/>
                <a:gd name="T49" fmla="*/ 671 h 936"/>
                <a:gd name="T50" fmla="*/ 666 w 892"/>
                <a:gd name="T51" fmla="*/ 722 h 936"/>
                <a:gd name="T52" fmla="*/ 575 w 892"/>
                <a:gd name="T53" fmla="*/ 757 h 936"/>
                <a:gd name="T54" fmla="*/ 514 w 892"/>
                <a:gd name="T55" fmla="*/ 747 h 936"/>
                <a:gd name="T56" fmla="*/ 447 w 892"/>
                <a:gd name="T57" fmla="*/ 747 h 936"/>
                <a:gd name="T58" fmla="*/ 420 w 892"/>
                <a:gd name="T59" fmla="*/ 776 h 936"/>
                <a:gd name="T60" fmla="*/ 427 w 892"/>
                <a:gd name="T61" fmla="*/ 814 h 936"/>
                <a:gd name="T62" fmla="*/ 461 w 892"/>
                <a:gd name="T63" fmla="*/ 833 h 936"/>
                <a:gd name="T64" fmla="*/ 527 w 892"/>
                <a:gd name="T65" fmla="*/ 823 h 936"/>
                <a:gd name="T66" fmla="*/ 613 w 892"/>
                <a:gd name="T67" fmla="*/ 799 h 936"/>
                <a:gd name="T68" fmla="*/ 702 w 892"/>
                <a:gd name="T69" fmla="*/ 760 h 936"/>
                <a:gd name="T70" fmla="*/ 688 w 892"/>
                <a:gd name="T71" fmla="*/ 812 h 936"/>
                <a:gd name="T72" fmla="*/ 618 w 892"/>
                <a:gd name="T73" fmla="*/ 887 h 936"/>
                <a:gd name="T74" fmla="*/ 524 w 892"/>
                <a:gd name="T75" fmla="*/ 928 h 936"/>
                <a:gd name="T76" fmla="*/ 411 w 892"/>
                <a:gd name="T77" fmla="*/ 933 h 936"/>
                <a:gd name="T78" fmla="*/ 309 w 892"/>
                <a:gd name="T79" fmla="*/ 898 h 936"/>
                <a:gd name="T80" fmla="*/ 222 w 892"/>
                <a:gd name="T81" fmla="*/ 825 h 936"/>
                <a:gd name="T82" fmla="*/ 157 w 892"/>
                <a:gd name="T83" fmla="*/ 715 h 936"/>
                <a:gd name="T84" fmla="*/ 68 w 892"/>
                <a:gd name="T85" fmla="*/ 622 h 936"/>
                <a:gd name="T86" fmla="*/ 19 w 892"/>
                <a:gd name="T87" fmla="*/ 602 h 936"/>
                <a:gd name="T88" fmla="*/ 0 w 892"/>
                <a:gd name="T89" fmla="*/ 553 h 936"/>
                <a:gd name="T90" fmla="*/ 9 w 892"/>
                <a:gd name="T91" fmla="*/ 365 h 936"/>
                <a:gd name="T92" fmla="*/ 40 w 892"/>
                <a:gd name="T93" fmla="*/ 293 h 936"/>
                <a:gd name="T94" fmla="*/ 101 w 892"/>
                <a:gd name="T95" fmla="*/ 167 h 936"/>
                <a:gd name="T96" fmla="*/ 206 w 892"/>
                <a:gd name="T97" fmla="*/ 70 h 936"/>
                <a:gd name="T98" fmla="*/ 342 w 892"/>
                <a:gd name="T99" fmla="*/ 1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36">
                  <a:moveTo>
                    <a:pt x="445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1" y="139"/>
                  </a:lnTo>
                  <a:lnTo>
                    <a:pt x="209" y="165"/>
                  </a:lnTo>
                  <a:lnTo>
                    <a:pt x="180" y="193"/>
                  </a:lnTo>
                  <a:lnTo>
                    <a:pt x="155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6" y="221"/>
                  </a:lnTo>
                  <a:lnTo>
                    <a:pt x="246" y="199"/>
                  </a:lnTo>
                  <a:lnTo>
                    <a:pt x="279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5" y="145"/>
                  </a:lnTo>
                  <a:lnTo>
                    <a:pt x="492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1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5" y="224"/>
                  </a:lnTo>
                  <a:lnTo>
                    <a:pt x="710" y="193"/>
                  </a:lnTo>
                  <a:lnTo>
                    <a:pt x="682" y="165"/>
                  </a:lnTo>
                  <a:lnTo>
                    <a:pt x="650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5" y="89"/>
                  </a:lnTo>
                  <a:lnTo>
                    <a:pt x="491" y="81"/>
                  </a:lnTo>
                  <a:lnTo>
                    <a:pt x="445" y="78"/>
                  </a:lnTo>
                  <a:close/>
                  <a:moveTo>
                    <a:pt x="445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7" y="27"/>
                  </a:lnTo>
                  <a:lnTo>
                    <a:pt x="644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0" y="167"/>
                  </a:lnTo>
                  <a:lnTo>
                    <a:pt x="816" y="207"/>
                  </a:lnTo>
                  <a:lnTo>
                    <a:pt x="837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89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89" y="572"/>
                  </a:lnTo>
                  <a:lnTo>
                    <a:pt x="882" y="589"/>
                  </a:lnTo>
                  <a:lnTo>
                    <a:pt x="871" y="602"/>
                  </a:lnTo>
                  <a:lnTo>
                    <a:pt x="857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1" y="622"/>
                  </a:lnTo>
                  <a:lnTo>
                    <a:pt x="753" y="637"/>
                  </a:lnTo>
                  <a:lnTo>
                    <a:pt x="741" y="654"/>
                  </a:lnTo>
                  <a:lnTo>
                    <a:pt x="727" y="671"/>
                  </a:lnTo>
                  <a:lnTo>
                    <a:pt x="710" y="689"/>
                  </a:lnTo>
                  <a:lnTo>
                    <a:pt x="690" y="705"/>
                  </a:lnTo>
                  <a:lnTo>
                    <a:pt x="666" y="722"/>
                  </a:lnTo>
                  <a:lnTo>
                    <a:pt x="639" y="737"/>
                  </a:lnTo>
                  <a:lnTo>
                    <a:pt x="609" y="749"/>
                  </a:lnTo>
                  <a:lnTo>
                    <a:pt x="575" y="757"/>
                  </a:lnTo>
                  <a:lnTo>
                    <a:pt x="536" y="763"/>
                  </a:lnTo>
                  <a:lnTo>
                    <a:pt x="526" y="754"/>
                  </a:lnTo>
                  <a:lnTo>
                    <a:pt x="514" y="747"/>
                  </a:lnTo>
                  <a:lnTo>
                    <a:pt x="501" y="745"/>
                  </a:lnTo>
                  <a:lnTo>
                    <a:pt x="461" y="745"/>
                  </a:lnTo>
                  <a:lnTo>
                    <a:pt x="447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0" y="776"/>
                  </a:lnTo>
                  <a:lnTo>
                    <a:pt x="418" y="788"/>
                  </a:lnTo>
                  <a:lnTo>
                    <a:pt x="420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7" y="831"/>
                  </a:lnTo>
                  <a:lnTo>
                    <a:pt x="461" y="833"/>
                  </a:lnTo>
                  <a:lnTo>
                    <a:pt x="501" y="833"/>
                  </a:lnTo>
                  <a:lnTo>
                    <a:pt x="515" y="829"/>
                  </a:lnTo>
                  <a:lnTo>
                    <a:pt x="527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3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5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6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7" y="918"/>
                  </a:lnTo>
                  <a:lnTo>
                    <a:pt x="524" y="928"/>
                  </a:lnTo>
                  <a:lnTo>
                    <a:pt x="486" y="934"/>
                  </a:lnTo>
                  <a:lnTo>
                    <a:pt x="445" y="936"/>
                  </a:lnTo>
                  <a:lnTo>
                    <a:pt x="411" y="933"/>
                  </a:lnTo>
                  <a:lnTo>
                    <a:pt x="375" y="926"/>
                  </a:lnTo>
                  <a:lnTo>
                    <a:pt x="342" y="915"/>
                  </a:lnTo>
                  <a:lnTo>
                    <a:pt x="309" y="898"/>
                  </a:lnTo>
                  <a:lnTo>
                    <a:pt x="278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7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1" y="670"/>
                  </a:lnTo>
                  <a:lnTo>
                    <a:pt x="130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3" y="613"/>
                  </a:lnTo>
                  <a:lnTo>
                    <a:pt x="19" y="602"/>
                  </a:lnTo>
                  <a:lnTo>
                    <a:pt x="9" y="589"/>
                  </a:lnTo>
                  <a:lnTo>
                    <a:pt x="2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2" y="381"/>
                  </a:lnTo>
                  <a:lnTo>
                    <a:pt x="9" y="365"/>
                  </a:lnTo>
                  <a:lnTo>
                    <a:pt x="18" y="352"/>
                  </a:lnTo>
                  <a:lnTo>
                    <a:pt x="31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5" y="207"/>
                  </a:lnTo>
                  <a:lnTo>
                    <a:pt x="101" y="167"/>
                  </a:lnTo>
                  <a:lnTo>
                    <a:pt x="132" y="132"/>
                  </a:lnTo>
                  <a:lnTo>
                    <a:pt x="167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3" y="27"/>
                  </a:lnTo>
                  <a:lnTo>
                    <a:pt x="342" y="12"/>
                  </a:lnTo>
                  <a:lnTo>
                    <a:pt x="392" y="3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038631" y="1471126"/>
              <a:ext cx="174361" cy="125240"/>
            </a:xfrm>
            <a:custGeom>
              <a:avLst/>
              <a:gdLst>
                <a:gd name="connsiteX0" fmla="*/ 104521 w 174361"/>
                <a:gd name="connsiteY0" fmla="*/ 0 h 125240"/>
                <a:gd name="connsiteX1" fmla="*/ 107415 w 174361"/>
                <a:gd name="connsiteY1" fmla="*/ 194 h 125240"/>
                <a:gd name="connsiteX2" fmla="*/ 110116 w 174361"/>
                <a:gd name="connsiteY2" fmla="*/ 1161 h 125240"/>
                <a:gd name="connsiteX3" fmla="*/ 112431 w 174361"/>
                <a:gd name="connsiteY3" fmla="*/ 2903 h 125240"/>
                <a:gd name="connsiteX4" fmla="*/ 133267 w 174361"/>
                <a:gd name="connsiteY4" fmla="*/ 23609 h 125240"/>
                <a:gd name="connsiteX5" fmla="*/ 153911 w 174361"/>
                <a:gd name="connsiteY5" fmla="*/ 2903 h 125240"/>
                <a:gd name="connsiteX6" fmla="*/ 156226 w 174361"/>
                <a:gd name="connsiteY6" fmla="*/ 1161 h 125240"/>
                <a:gd name="connsiteX7" fmla="*/ 159120 w 174361"/>
                <a:gd name="connsiteY7" fmla="*/ 194 h 125240"/>
                <a:gd name="connsiteX8" fmla="*/ 161821 w 174361"/>
                <a:gd name="connsiteY8" fmla="*/ 0 h 125240"/>
                <a:gd name="connsiteX9" fmla="*/ 164908 w 174361"/>
                <a:gd name="connsiteY9" fmla="*/ 774 h 125240"/>
                <a:gd name="connsiteX10" fmla="*/ 167223 w 174361"/>
                <a:gd name="connsiteY10" fmla="*/ 2322 h 125240"/>
                <a:gd name="connsiteX11" fmla="*/ 174361 w 174361"/>
                <a:gd name="connsiteY11" fmla="*/ 8321 h 125240"/>
                <a:gd name="connsiteX12" fmla="*/ 161435 w 174361"/>
                <a:gd name="connsiteY12" fmla="*/ 13546 h 125240"/>
                <a:gd name="connsiteX13" fmla="*/ 156033 w 174361"/>
                <a:gd name="connsiteY13" fmla="*/ 16255 h 125240"/>
                <a:gd name="connsiteX14" fmla="*/ 151017 w 174361"/>
                <a:gd name="connsiteY14" fmla="*/ 20126 h 125240"/>
                <a:gd name="connsiteX15" fmla="*/ 146772 w 174361"/>
                <a:gd name="connsiteY15" fmla="*/ 24770 h 125240"/>
                <a:gd name="connsiteX16" fmla="*/ 142721 w 174361"/>
                <a:gd name="connsiteY16" fmla="*/ 30382 h 125240"/>
                <a:gd name="connsiteX17" fmla="*/ 139248 w 174361"/>
                <a:gd name="connsiteY17" fmla="*/ 36768 h 125240"/>
                <a:gd name="connsiteX18" fmla="*/ 136161 w 174361"/>
                <a:gd name="connsiteY18" fmla="*/ 43928 h 125240"/>
                <a:gd name="connsiteX19" fmla="*/ 133460 w 174361"/>
                <a:gd name="connsiteY19" fmla="*/ 51668 h 125240"/>
                <a:gd name="connsiteX20" fmla="*/ 130952 w 174361"/>
                <a:gd name="connsiteY20" fmla="*/ 59796 h 125240"/>
                <a:gd name="connsiteX21" fmla="*/ 128830 w 174361"/>
                <a:gd name="connsiteY21" fmla="*/ 68698 h 125240"/>
                <a:gd name="connsiteX22" fmla="*/ 126901 w 174361"/>
                <a:gd name="connsiteY22" fmla="*/ 77793 h 125240"/>
                <a:gd name="connsiteX23" fmla="*/ 125357 w 174361"/>
                <a:gd name="connsiteY23" fmla="*/ 87469 h 125240"/>
                <a:gd name="connsiteX24" fmla="*/ 123814 w 174361"/>
                <a:gd name="connsiteY24" fmla="*/ 97338 h 125240"/>
                <a:gd name="connsiteX25" fmla="*/ 122849 w 174361"/>
                <a:gd name="connsiteY25" fmla="*/ 107594 h 125240"/>
                <a:gd name="connsiteX26" fmla="*/ 121691 w 174361"/>
                <a:gd name="connsiteY26" fmla="*/ 117657 h 125240"/>
                <a:gd name="connsiteX27" fmla="*/ 120978 w 174361"/>
                <a:gd name="connsiteY27" fmla="*/ 125240 h 125240"/>
                <a:gd name="connsiteX28" fmla="*/ 97744 w 174361"/>
                <a:gd name="connsiteY28" fmla="*/ 116082 h 125240"/>
                <a:gd name="connsiteX29" fmla="*/ 57708 w 174361"/>
                <a:gd name="connsiteY29" fmla="*/ 108376 h 125240"/>
                <a:gd name="connsiteX30" fmla="*/ 0 w 174361"/>
                <a:gd name="connsiteY30" fmla="*/ 109444 h 125240"/>
                <a:gd name="connsiteX31" fmla="*/ 531 w 174361"/>
                <a:gd name="connsiteY31" fmla="*/ 104111 h 125240"/>
                <a:gd name="connsiteX32" fmla="*/ 917 w 174361"/>
                <a:gd name="connsiteY32" fmla="*/ 97918 h 125240"/>
                <a:gd name="connsiteX33" fmla="*/ 1689 w 174361"/>
                <a:gd name="connsiteY33" fmla="*/ 91339 h 125240"/>
                <a:gd name="connsiteX34" fmla="*/ 2654 w 174361"/>
                <a:gd name="connsiteY34" fmla="*/ 84759 h 125240"/>
                <a:gd name="connsiteX35" fmla="*/ 3618 w 174361"/>
                <a:gd name="connsiteY35" fmla="*/ 77986 h 125240"/>
                <a:gd name="connsiteX36" fmla="*/ 4583 w 174361"/>
                <a:gd name="connsiteY36" fmla="*/ 71600 h 125240"/>
                <a:gd name="connsiteX37" fmla="*/ 6126 w 174361"/>
                <a:gd name="connsiteY37" fmla="*/ 65408 h 125240"/>
                <a:gd name="connsiteX38" fmla="*/ 7863 w 174361"/>
                <a:gd name="connsiteY38" fmla="*/ 59215 h 125240"/>
                <a:gd name="connsiteX39" fmla="*/ 9792 w 174361"/>
                <a:gd name="connsiteY39" fmla="*/ 53797 h 125240"/>
                <a:gd name="connsiteX40" fmla="*/ 11914 w 174361"/>
                <a:gd name="connsiteY40" fmla="*/ 49346 h 125240"/>
                <a:gd name="connsiteX41" fmla="*/ 14422 w 174361"/>
                <a:gd name="connsiteY41" fmla="*/ 45282 h 125240"/>
                <a:gd name="connsiteX42" fmla="*/ 17316 w 174361"/>
                <a:gd name="connsiteY42" fmla="*/ 42380 h 125240"/>
                <a:gd name="connsiteX43" fmla="*/ 20596 w 174361"/>
                <a:gd name="connsiteY43" fmla="*/ 40251 h 125240"/>
                <a:gd name="connsiteX44" fmla="*/ 84070 w 174361"/>
                <a:gd name="connsiteY44" fmla="*/ 14901 h 125240"/>
                <a:gd name="connsiteX45" fmla="*/ 99119 w 174361"/>
                <a:gd name="connsiteY45" fmla="*/ 2322 h 125240"/>
                <a:gd name="connsiteX46" fmla="*/ 101627 w 174361"/>
                <a:gd name="connsiteY46" fmla="*/ 774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4361" h="125240">
                  <a:moveTo>
                    <a:pt x="104521" y="0"/>
                  </a:moveTo>
                  <a:lnTo>
                    <a:pt x="107415" y="194"/>
                  </a:lnTo>
                  <a:lnTo>
                    <a:pt x="110116" y="1161"/>
                  </a:lnTo>
                  <a:lnTo>
                    <a:pt x="112431" y="2903"/>
                  </a:lnTo>
                  <a:lnTo>
                    <a:pt x="133267" y="23609"/>
                  </a:lnTo>
                  <a:lnTo>
                    <a:pt x="153911" y="2903"/>
                  </a:lnTo>
                  <a:lnTo>
                    <a:pt x="156226" y="1161"/>
                  </a:lnTo>
                  <a:lnTo>
                    <a:pt x="159120" y="194"/>
                  </a:lnTo>
                  <a:lnTo>
                    <a:pt x="161821" y="0"/>
                  </a:lnTo>
                  <a:lnTo>
                    <a:pt x="164908" y="774"/>
                  </a:lnTo>
                  <a:lnTo>
                    <a:pt x="167223" y="2322"/>
                  </a:lnTo>
                  <a:lnTo>
                    <a:pt x="174361" y="8321"/>
                  </a:lnTo>
                  <a:lnTo>
                    <a:pt x="161435" y="13546"/>
                  </a:lnTo>
                  <a:lnTo>
                    <a:pt x="156033" y="16255"/>
                  </a:lnTo>
                  <a:lnTo>
                    <a:pt x="151017" y="20126"/>
                  </a:lnTo>
                  <a:lnTo>
                    <a:pt x="146772" y="24770"/>
                  </a:lnTo>
                  <a:lnTo>
                    <a:pt x="142721" y="30382"/>
                  </a:lnTo>
                  <a:lnTo>
                    <a:pt x="139248" y="36768"/>
                  </a:lnTo>
                  <a:lnTo>
                    <a:pt x="136161" y="43928"/>
                  </a:lnTo>
                  <a:lnTo>
                    <a:pt x="133460" y="51668"/>
                  </a:lnTo>
                  <a:lnTo>
                    <a:pt x="130952" y="59796"/>
                  </a:lnTo>
                  <a:lnTo>
                    <a:pt x="128830" y="68698"/>
                  </a:lnTo>
                  <a:lnTo>
                    <a:pt x="126901" y="77793"/>
                  </a:lnTo>
                  <a:lnTo>
                    <a:pt x="125357" y="87469"/>
                  </a:lnTo>
                  <a:lnTo>
                    <a:pt x="123814" y="97338"/>
                  </a:lnTo>
                  <a:lnTo>
                    <a:pt x="122849" y="107594"/>
                  </a:lnTo>
                  <a:lnTo>
                    <a:pt x="121691" y="117657"/>
                  </a:lnTo>
                  <a:lnTo>
                    <a:pt x="120978" y="125240"/>
                  </a:lnTo>
                  <a:lnTo>
                    <a:pt x="97744" y="116082"/>
                  </a:lnTo>
                  <a:cubicBezTo>
                    <a:pt x="84661" y="112353"/>
                    <a:pt x="71290" y="109857"/>
                    <a:pt x="57708" y="108376"/>
                  </a:cubicBezTo>
                  <a:lnTo>
                    <a:pt x="0" y="109444"/>
                  </a:lnTo>
                  <a:lnTo>
                    <a:pt x="531" y="104111"/>
                  </a:lnTo>
                  <a:lnTo>
                    <a:pt x="917" y="97918"/>
                  </a:lnTo>
                  <a:lnTo>
                    <a:pt x="1689" y="91339"/>
                  </a:lnTo>
                  <a:lnTo>
                    <a:pt x="2654" y="84759"/>
                  </a:lnTo>
                  <a:lnTo>
                    <a:pt x="3618" y="77986"/>
                  </a:lnTo>
                  <a:lnTo>
                    <a:pt x="4583" y="71600"/>
                  </a:lnTo>
                  <a:lnTo>
                    <a:pt x="6126" y="65408"/>
                  </a:lnTo>
                  <a:lnTo>
                    <a:pt x="7863" y="59215"/>
                  </a:lnTo>
                  <a:lnTo>
                    <a:pt x="9792" y="53797"/>
                  </a:lnTo>
                  <a:lnTo>
                    <a:pt x="11914" y="49346"/>
                  </a:lnTo>
                  <a:lnTo>
                    <a:pt x="14422" y="45282"/>
                  </a:lnTo>
                  <a:lnTo>
                    <a:pt x="17316" y="42380"/>
                  </a:lnTo>
                  <a:lnTo>
                    <a:pt x="20596" y="40251"/>
                  </a:lnTo>
                  <a:lnTo>
                    <a:pt x="84070" y="14901"/>
                  </a:lnTo>
                  <a:lnTo>
                    <a:pt x="99119" y="2322"/>
                  </a:lnTo>
                  <a:lnTo>
                    <a:pt x="101627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8085657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2 w 892"/>
                <a:gd name="T3" fmla="*/ 139 h 936"/>
                <a:gd name="T4" fmla="*/ 156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5 w 892"/>
                <a:gd name="T11" fmla="*/ 221 h 936"/>
                <a:gd name="T12" fmla="*/ 317 w 892"/>
                <a:gd name="T13" fmla="*/ 164 h 936"/>
                <a:gd name="T14" fmla="*/ 446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6 w 892"/>
                <a:gd name="T25" fmla="*/ 224 h 936"/>
                <a:gd name="T26" fmla="*/ 651 w 892"/>
                <a:gd name="T27" fmla="*/ 139 h 936"/>
                <a:gd name="T28" fmla="*/ 534 w 892"/>
                <a:gd name="T29" fmla="*/ 89 h 936"/>
                <a:gd name="T30" fmla="*/ 446 w 892"/>
                <a:gd name="T31" fmla="*/ 0 h 936"/>
                <a:gd name="T32" fmla="*/ 598 w 892"/>
                <a:gd name="T33" fmla="*/ 27 h 936"/>
                <a:gd name="T34" fmla="*/ 725 w 892"/>
                <a:gd name="T35" fmla="*/ 99 h 936"/>
                <a:gd name="T36" fmla="*/ 815 w 892"/>
                <a:gd name="T37" fmla="*/ 207 h 936"/>
                <a:gd name="T38" fmla="*/ 860 w 892"/>
                <a:gd name="T39" fmla="*/ 341 h 936"/>
                <a:gd name="T40" fmla="*/ 890 w 892"/>
                <a:gd name="T41" fmla="*/ 381 h 936"/>
                <a:gd name="T42" fmla="*/ 890 w 892"/>
                <a:gd name="T43" fmla="*/ 572 h 936"/>
                <a:gd name="T44" fmla="*/ 858 w 892"/>
                <a:gd name="T45" fmla="*/ 613 h 936"/>
                <a:gd name="T46" fmla="*/ 762 w 892"/>
                <a:gd name="T47" fmla="*/ 622 h 936"/>
                <a:gd name="T48" fmla="*/ 731 w 892"/>
                <a:gd name="T49" fmla="*/ 667 h 936"/>
                <a:gd name="T50" fmla="*/ 680 w 892"/>
                <a:gd name="T51" fmla="*/ 713 h 936"/>
                <a:gd name="T52" fmla="*/ 603 w 892"/>
                <a:gd name="T53" fmla="*/ 750 h 936"/>
                <a:gd name="T54" fmla="*/ 527 w 892"/>
                <a:gd name="T55" fmla="*/ 754 h 936"/>
                <a:gd name="T56" fmla="*/ 462 w 892"/>
                <a:gd name="T57" fmla="*/ 745 h 936"/>
                <a:gd name="T58" fmla="*/ 427 w 892"/>
                <a:gd name="T59" fmla="*/ 764 h 936"/>
                <a:gd name="T60" fmla="*/ 421 w 892"/>
                <a:gd name="T61" fmla="*/ 802 h 936"/>
                <a:gd name="T62" fmla="*/ 448 w 892"/>
                <a:gd name="T63" fmla="*/ 831 h 936"/>
                <a:gd name="T64" fmla="*/ 516 w 892"/>
                <a:gd name="T65" fmla="*/ 829 h 936"/>
                <a:gd name="T66" fmla="*/ 578 w 892"/>
                <a:gd name="T67" fmla="*/ 808 h 936"/>
                <a:gd name="T68" fmla="*/ 676 w 892"/>
                <a:gd name="T69" fmla="*/ 776 h 936"/>
                <a:gd name="T70" fmla="*/ 707 w 892"/>
                <a:gd name="T71" fmla="*/ 780 h 936"/>
                <a:gd name="T72" fmla="*/ 644 w 892"/>
                <a:gd name="T73" fmla="*/ 865 h 936"/>
                <a:gd name="T74" fmla="*/ 558 w 892"/>
                <a:gd name="T75" fmla="*/ 918 h 936"/>
                <a:gd name="T76" fmla="*/ 446 w 892"/>
                <a:gd name="T77" fmla="*/ 936 h 936"/>
                <a:gd name="T78" fmla="*/ 342 w 892"/>
                <a:gd name="T79" fmla="*/ 915 h 936"/>
                <a:gd name="T80" fmla="*/ 249 w 892"/>
                <a:gd name="T81" fmla="*/ 854 h 936"/>
                <a:gd name="T82" fmla="*/ 176 w 892"/>
                <a:gd name="T83" fmla="*/ 755 h 936"/>
                <a:gd name="T84" fmla="*/ 131 w 892"/>
                <a:gd name="T85" fmla="*/ 622 h 936"/>
                <a:gd name="T86" fmla="*/ 34 w 892"/>
                <a:gd name="T87" fmla="*/ 613 h 936"/>
                <a:gd name="T88" fmla="*/ 3 w 892"/>
                <a:gd name="T89" fmla="*/ 572 h 936"/>
                <a:gd name="T90" fmla="*/ 3 w 892"/>
                <a:gd name="T91" fmla="*/ 381 h 936"/>
                <a:gd name="T92" fmla="*/ 32 w 892"/>
                <a:gd name="T93" fmla="*/ 341 h 936"/>
                <a:gd name="T94" fmla="*/ 76 w 892"/>
                <a:gd name="T95" fmla="*/ 207 h 936"/>
                <a:gd name="T96" fmla="*/ 166 w 892"/>
                <a:gd name="T97" fmla="*/ 99 h 936"/>
                <a:gd name="T98" fmla="*/ 294 w 892"/>
                <a:gd name="T99" fmla="*/ 27 h 936"/>
                <a:gd name="T100" fmla="*/ 446 w 892"/>
                <a:gd name="T10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936">
                  <a:moveTo>
                    <a:pt x="446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2" y="139"/>
                  </a:lnTo>
                  <a:lnTo>
                    <a:pt x="210" y="165"/>
                  </a:lnTo>
                  <a:lnTo>
                    <a:pt x="180" y="193"/>
                  </a:lnTo>
                  <a:lnTo>
                    <a:pt x="156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5" y="221"/>
                  </a:lnTo>
                  <a:lnTo>
                    <a:pt x="246" y="199"/>
                  </a:lnTo>
                  <a:lnTo>
                    <a:pt x="280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6" y="145"/>
                  </a:lnTo>
                  <a:lnTo>
                    <a:pt x="491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2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6" y="224"/>
                  </a:lnTo>
                  <a:lnTo>
                    <a:pt x="711" y="193"/>
                  </a:lnTo>
                  <a:lnTo>
                    <a:pt x="683" y="165"/>
                  </a:lnTo>
                  <a:lnTo>
                    <a:pt x="651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4" y="89"/>
                  </a:lnTo>
                  <a:lnTo>
                    <a:pt x="491" y="81"/>
                  </a:lnTo>
                  <a:lnTo>
                    <a:pt x="446" y="78"/>
                  </a:lnTo>
                  <a:close/>
                  <a:moveTo>
                    <a:pt x="446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8" y="27"/>
                  </a:lnTo>
                  <a:lnTo>
                    <a:pt x="643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1" y="167"/>
                  </a:lnTo>
                  <a:lnTo>
                    <a:pt x="815" y="207"/>
                  </a:lnTo>
                  <a:lnTo>
                    <a:pt x="836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90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90" y="572"/>
                  </a:lnTo>
                  <a:lnTo>
                    <a:pt x="882" y="589"/>
                  </a:lnTo>
                  <a:lnTo>
                    <a:pt x="872" y="602"/>
                  </a:lnTo>
                  <a:lnTo>
                    <a:pt x="858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2" y="622"/>
                  </a:lnTo>
                  <a:lnTo>
                    <a:pt x="754" y="636"/>
                  </a:lnTo>
                  <a:lnTo>
                    <a:pt x="743" y="650"/>
                  </a:lnTo>
                  <a:lnTo>
                    <a:pt x="731" y="667"/>
                  </a:lnTo>
                  <a:lnTo>
                    <a:pt x="716" y="683"/>
                  </a:lnTo>
                  <a:lnTo>
                    <a:pt x="700" y="698"/>
                  </a:lnTo>
                  <a:lnTo>
                    <a:pt x="680" y="713"/>
                  </a:lnTo>
                  <a:lnTo>
                    <a:pt x="657" y="727"/>
                  </a:lnTo>
                  <a:lnTo>
                    <a:pt x="632" y="740"/>
                  </a:lnTo>
                  <a:lnTo>
                    <a:pt x="603" y="750"/>
                  </a:lnTo>
                  <a:lnTo>
                    <a:pt x="571" y="758"/>
                  </a:lnTo>
                  <a:lnTo>
                    <a:pt x="536" y="763"/>
                  </a:lnTo>
                  <a:lnTo>
                    <a:pt x="527" y="754"/>
                  </a:lnTo>
                  <a:lnTo>
                    <a:pt x="515" y="747"/>
                  </a:lnTo>
                  <a:lnTo>
                    <a:pt x="502" y="745"/>
                  </a:lnTo>
                  <a:lnTo>
                    <a:pt x="462" y="745"/>
                  </a:lnTo>
                  <a:lnTo>
                    <a:pt x="448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1" y="776"/>
                  </a:lnTo>
                  <a:lnTo>
                    <a:pt x="419" y="788"/>
                  </a:lnTo>
                  <a:lnTo>
                    <a:pt x="421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8" y="831"/>
                  </a:lnTo>
                  <a:lnTo>
                    <a:pt x="462" y="833"/>
                  </a:lnTo>
                  <a:lnTo>
                    <a:pt x="502" y="833"/>
                  </a:lnTo>
                  <a:lnTo>
                    <a:pt x="516" y="829"/>
                  </a:lnTo>
                  <a:lnTo>
                    <a:pt x="528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4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4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7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8" y="918"/>
                  </a:lnTo>
                  <a:lnTo>
                    <a:pt x="524" y="928"/>
                  </a:lnTo>
                  <a:lnTo>
                    <a:pt x="487" y="934"/>
                  </a:lnTo>
                  <a:lnTo>
                    <a:pt x="446" y="936"/>
                  </a:lnTo>
                  <a:lnTo>
                    <a:pt x="411" y="933"/>
                  </a:lnTo>
                  <a:lnTo>
                    <a:pt x="376" y="926"/>
                  </a:lnTo>
                  <a:lnTo>
                    <a:pt x="342" y="915"/>
                  </a:lnTo>
                  <a:lnTo>
                    <a:pt x="310" y="898"/>
                  </a:lnTo>
                  <a:lnTo>
                    <a:pt x="279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8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2" y="670"/>
                  </a:lnTo>
                  <a:lnTo>
                    <a:pt x="131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4" y="613"/>
                  </a:lnTo>
                  <a:lnTo>
                    <a:pt x="20" y="602"/>
                  </a:lnTo>
                  <a:lnTo>
                    <a:pt x="9" y="589"/>
                  </a:lnTo>
                  <a:lnTo>
                    <a:pt x="3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3" y="381"/>
                  </a:lnTo>
                  <a:lnTo>
                    <a:pt x="9" y="365"/>
                  </a:lnTo>
                  <a:lnTo>
                    <a:pt x="19" y="352"/>
                  </a:lnTo>
                  <a:lnTo>
                    <a:pt x="32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6" y="207"/>
                  </a:lnTo>
                  <a:lnTo>
                    <a:pt x="102" y="167"/>
                  </a:lnTo>
                  <a:lnTo>
                    <a:pt x="132" y="132"/>
                  </a:lnTo>
                  <a:lnTo>
                    <a:pt x="166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4" y="27"/>
                  </a:lnTo>
                  <a:lnTo>
                    <a:pt x="342" y="12"/>
                  </a:lnTo>
                  <a:lnTo>
                    <a:pt x="393" y="3"/>
                  </a:lnTo>
                  <a:lnTo>
                    <a:pt x="4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59330" y="1604375"/>
            <a:ext cx="389636" cy="349633"/>
            <a:chOff x="3270126" y="2762664"/>
            <a:chExt cx="684000" cy="613776"/>
          </a:xfrm>
          <a:solidFill>
            <a:schemeClr val="bg1"/>
          </a:solidFill>
        </p:grpSpPr>
        <p:sp>
          <p:nvSpPr>
            <p:cNvPr id="18" name="Freeform 51"/>
            <p:cNvSpPr>
              <a:spLocks/>
            </p:cNvSpPr>
            <p:nvPr/>
          </p:nvSpPr>
          <p:spPr bwMode="auto">
            <a:xfrm>
              <a:off x="3387901" y="2872777"/>
              <a:ext cx="294437" cy="55057"/>
            </a:xfrm>
            <a:custGeom>
              <a:avLst/>
              <a:gdLst>
                <a:gd name="T0" fmla="*/ 151 w 1438"/>
                <a:gd name="T1" fmla="*/ 0 h 302"/>
                <a:gd name="T2" fmla="*/ 1287 w 1438"/>
                <a:gd name="T3" fmla="*/ 0 h 302"/>
                <a:gd name="T4" fmla="*/ 1318 w 1438"/>
                <a:gd name="T5" fmla="*/ 3 h 302"/>
                <a:gd name="T6" fmla="*/ 1346 w 1438"/>
                <a:gd name="T7" fmla="*/ 12 h 302"/>
                <a:gd name="T8" fmla="*/ 1372 w 1438"/>
                <a:gd name="T9" fmla="*/ 26 h 302"/>
                <a:gd name="T10" fmla="*/ 1394 w 1438"/>
                <a:gd name="T11" fmla="*/ 45 h 302"/>
                <a:gd name="T12" fmla="*/ 1413 w 1438"/>
                <a:gd name="T13" fmla="*/ 67 h 302"/>
                <a:gd name="T14" fmla="*/ 1426 w 1438"/>
                <a:gd name="T15" fmla="*/ 93 h 302"/>
                <a:gd name="T16" fmla="*/ 1435 w 1438"/>
                <a:gd name="T17" fmla="*/ 121 h 302"/>
                <a:gd name="T18" fmla="*/ 1438 w 1438"/>
                <a:gd name="T19" fmla="*/ 151 h 302"/>
                <a:gd name="T20" fmla="*/ 1435 w 1438"/>
                <a:gd name="T21" fmla="*/ 181 h 302"/>
                <a:gd name="T22" fmla="*/ 1426 w 1438"/>
                <a:gd name="T23" fmla="*/ 209 h 302"/>
                <a:gd name="T24" fmla="*/ 1413 w 1438"/>
                <a:gd name="T25" fmla="*/ 235 h 302"/>
                <a:gd name="T26" fmla="*/ 1394 w 1438"/>
                <a:gd name="T27" fmla="*/ 257 h 302"/>
                <a:gd name="T28" fmla="*/ 1372 w 1438"/>
                <a:gd name="T29" fmla="*/ 276 h 302"/>
                <a:gd name="T30" fmla="*/ 1346 w 1438"/>
                <a:gd name="T31" fmla="*/ 289 h 302"/>
                <a:gd name="T32" fmla="*/ 1318 w 1438"/>
                <a:gd name="T33" fmla="*/ 298 h 302"/>
                <a:gd name="T34" fmla="*/ 1287 w 1438"/>
                <a:gd name="T35" fmla="*/ 302 h 302"/>
                <a:gd name="T36" fmla="*/ 151 w 1438"/>
                <a:gd name="T37" fmla="*/ 302 h 302"/>
                <a:gd name="T38" fmla="*/ 121 w 1438"/>
                <a:gd name="T39" fmla="*/ 298 h 302"/>
                <a:gd name="T40" fmla="*/ 93 w 1438"/>
                <a:gd name="T41" fmla="*/ 289 h 302"/>
                <a:gd name="T42" fmla="*/ 66 w 1438"/>
                <a:gd name="T43" fmla="*/ 276 h 302"/>
                <a:gd name="T44" fmla="*/ 44 w 1438"/>
                <a:gd name="T45" fmla="*/ 257 h 302"/>
                <a:gd name="T46" fmla="*/ 26 w 1438"/>
                <a:gd name="T47" fmla="*/ 235 h 302"/>
                <a:gd name="T48" fmla="*/ 12 w 1438"/>
                <a:gd name="T49" fmla="*/ 209 h 302"/>
                <a:gd name="T50" fmla="*/ 4 w 1438"/>
                <a:gd name="T51" fmla="*/ 181 h 302"/>
                <a:gd name="T52" fmla="*/ 0 w 1438"/>
                <a:gd name="T53" fmla="*/ 151 h 302"/>
                <a:gd name="T54" fmla="*/ 4 w 1438"/>
                <a:gd name="T55" fmla="*/ 121 h 302"/>
                <a:gd name="T56" fmla="*/ 12 w 1438"/>
                <a:gd name="T57" fmla="*/ 93 h 302"/>
                <a:gd name="T58" fmla="*/ 26 w 1438"/>
                <a:gd name="T59" fmla="*/ 67 h 302"/>
                <a:gd name="T60" fmla="*/ 44 w 1438"/>
                <a:gd name="T61" fmla="*/ 45 h 302"/>
                <a:gd name="T62" fmla="*/ 66 w 1438"/>
                <a:gd name="T63" fmla="*/ 26 h 302"/>
                <a:gd name="T64" fmla="*/ 93 w 1438"/>
                <a:gd name="T65" fmla="*/ 12 h 302"/>
                <a:gd name="T66" fmla="*/ 121 w 1438"/>
                <a:gd name="T67" fmla="*/ 3 h 302"/>
                <a:gd name="T68" fmla="*/ 151 w 1438"/>
                <a:gd name="T69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2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5"/>
                  </a:lnTo>
                  <a:lnTo>
                    <a:pt x="1413" y="67"/>
                  </a:lnTo>
                  <a:lnTo>
                    <a:pt x="1426" y="93"/>
                  </a:lnTo>
                  <a:lnTo>
                    <a:pt x="1435" y="121"/>
                  </a:lnTo>
                  <a:lnTo>
                    <a:pt x="1438" y="151"/>
                  </a:lnTo>
                  <a:lnTo>
                    <a:pt x="1435" y="181"/>
                  </a:lnTo>
                  <a:lnTo>
                    <a:pt x="1426" y="209"/>
                  </a:lnTo>
                  <a:lnTo>
                    <a:pt x="1413" y="235"/>
                  </a:lnTo>
                  <a:lnTo>
                    <a:pt x="1394" y="257"/>
                  </a:lnTo>
                  <a:lnTo>
                    <a:pt x="1372" y="276"/>
                  </a:lnTo>
                  <a:lnTo>
                    <a:pt x="1346" y="289"/>
                  </a:lnTo>
                  <a:lnTo>
                    <a:pt x="1318" y="298"/>
                  </a:lnTo>
                  <a:lnTo>
                    <a:pt x="1287" y="302"/>
                  </a:lnTo>
                  <a:lnTo>
                    <a:pt x="151" y="302"/>
                  </a:lnTo>
                  <a:lnTo>
                    <a:pt x="121" y="298"/>
                  </a:lnTo>
                  <a:lnTo>
                    <a:pt x="93" y="289"/>
                  </a:lnTo>
                  <a:lnTo>
                    <a:pt x="66" y="276"/>
                  </a:lnTo>
                  <a:lnTo>
                    <a:pt x="44" y="257"/>
                  </a:lnTo>
                  <a:lnTo>
                    <a:pt x="26" y="235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1"/>
                  </a:lnTo>
                  <a:lnTo>
                    <a:pt x="12" y="93"/>
                  </a:lnTo>
                  <a:lnTo>
                    <a:pt x="26" y="67"/>
                  </a:lnTo>
                  <a:lnTo>
                    <a:pt x="44" y="45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19" name="Freeform 52"/>
            <p:cNvSpPr>
              <a:spLocks/>
            </p:cNvSpPr>
            <p:nvPr/>
          </p:nvSpPr>
          <p:spPr bwMode="auto">
            <a:xfrm>
              <a:off x="3387901" y="2976771"/>
              <a:ext cx="294437" cy="55057"/>
            </a:xfrm>
            <a:custGeom>
              <a:avLst/>
              <a:gdLst>
                <a:gd name="T0" fmla="*/ 151 w 1438"/>
                <a:gd name="T1" fmla="*/ 0 h 301"/>
                <a:gd name="T2" fmla="*/ 1287 w 1438"/>
                <a:gd name="T3" fmla="*/ 0 h 301"/>
                <a:gd name="T4" fmla="*/ 1318 w 1438"/>
                <a:gd name="T5" fmla="*/ 3 h 301"/>
                <a:gd name="T6" fmla="*/ 1346 w 1438"/>
                <a:gd name="T7" fmla="*/ 12 h 301"/>
                <a:gd name="T8" fmla="*/ 1372 w 1438"/>
                <a:gd name="T9" fmla="*/ 26 h 301"/>
                <a:gd name="T10" fmla="*/ 1394 w 1438"/>
                <a:gd name="T11" fmla="*/ 44 h 301"/>
                <a:gd name="T12" fmla="*/ 1413 w 1438"/>
                <a:gd name="T13" fmla="*/ 66 h 301"/>
                <a:gd name="T14" fmla="*/ 1426 w 1438"/>
                <a:gd name="T15" fmla="*/ 92 h 301"/>
                <a:gd name="T16" fmla="*/ 1435 w 1438"/>
                <a:gd name="T17" fmla="*/ 120 h 301"/>
                <a:gd name="T18" fmla="*/ 1438 w 1438"/>
                <a:gd name="T19" fmla="*/ 150 h 301"/>
                <a:gd name="T20" fmla="*/ 1435 w 1438"/>
                <a:gd name="T21" fmla="*/ 181 h 301"/>
                <a:gd name="T22" fmla="*/ 1426 w 1438"/>
                <a:gd name="T23" fmla="*/ 210 h 301"/>
                <a:gd name="T24" fmla="*/ 1413 w 1438"/>
                <a:gd name="T25" fmla="*/ 235 h 301"/>
                <a:gd name="T26" fmla="*/ 1394 w 1438"/>
                <a:gd name="T27" fmla="*/ 258 h 301"/>
                <a:gd name="T28" fmla="*/ 1372 w 1438"/>
                <a:gd name="T29" fmla="*/ 275 h 301"/>
                <a:gd name="T30" fmla="*/ 1346 w 1438"/>
                <a:gd name="T31" fmla="*/ 290 h 301"/>
                <a:gd name="T32" fmla="*/ 1318 w 1438"/>
                <a:gd name="T33" fmla="*/ 298 h 301"/>
                <a:gd name="T34" fmla="*/ 1287 w 1438"/>
                <a:gd name="T35" fmla="*/ 301 h 301"/>
                <a:gd name="T36" fmla="*/ 151 w 1438"/>
                <a:gd name="T37" fmla="*/ 301 h 301"/>
                <a:gd name="T38" fmla="*/ 121 w 1438"/>
                <a:gd name="T39" fmla="*/ 298 h 301"/>
                <a:gd name="T40" fmla="*/ 93 w 1438"/>
                <a:gd name="T41" fmla="*/ 290 h 301"/>
                <a:gd name="T42" fmla="*/ 66 w 1438"/>
                <a:gd name="T43" fmla="*/ 275 h 301"/>
                <a:gd name="T44" fmla="*/ 44 w 1438"/>
                <a:gd name="T45" fmla="*/ 258 h 301"/>
                <a:gd name="T46" fmla="*/ 26 w 1438"/>
                <a:gd name="T47" fmla="*/ 235 h 301"/>
                <a:gd name="T48" fmla="*/ 12 w 1438"/>
                <a:gd name="T49" fmla="*/ 210 h 301"/>
                <a:gd name="T50" fmla="*/ 4 w 1438"/>
                <a:gd name="T51" fmla="*/ 181 h 301"/>
                <a:gd name="T52" fmla="*/ 0 w 1438"/>
                <a:gd name="T53" fmla="*/ 150 h 301"/>
                <a:gd name="T54" fmla="*/ 4 w 1438"/>
                <a:gd name="T55" fmla="*/ 120 h 301"/>
                <a:gd name="T56" fmla="*/ 12 w 1438"/>
                <a:gd name="T57" fmla="*/ 92 h 301"/>
                <a:gd name="T58" fmla="*/ 26 w 1438"/>
                <a:gd name="T59" fmla="*/ 66 h 301"/>
                <a:gd name="T60" fmla="*/ 44 w 1438"/>
                <a:gd name="T61" fmla="*/ 44 h 301"/>
                <a:gd name="T62" fmla="*/ 66 w 1438"/>
                <a:gd name="T63" fmla="*/ 26 h 301"/>
                <a:gd name="T64" fmla="*/ 93 w 1438"/>
                <a:gd name="T65" fmla="*/ 12 h 301"/>
                <a:gd name="T66" fmla="*/ 121 w 1438"/>
                <a:gd name="T67" fmla="*/ 3 h 301"/>
                <a:gd name="T68" fmla="*/ 151 w 1438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1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4"/>
                  </a:lnTo>
                  <a:lnTo>
                    <a:pt x="1413" y="66"/>
                  </a:lnTo>
                  <a:lnTo>
                    <a:pt x="1426" y="92"/>
                  </a:lnTo>
                  <a:lnTo>
                    <a:pt x="1435" y="120"/>
                  </a:lnTo>
                  <a:lnTo>
                    <a:pt x="1438" y="150"/>
                  </a:lnTo>
                  <a:lnTo>
                    <a:pt x="1435" y="181"/>
                  </a:lnTo>
                  <a:lnTo>
                    <a:pt x="1426" y="210"/>
                  </a:lnTo>
                  <a:lnTo>
                    <a:pt x="1413" y="235"/>
                  </a:lnTo>
                  <a:lnTo>
                    <a:pt x="1394" y="258"/>
                  </a:lnTo>
                  <a:lnTo>
                    <a:pt x="1372" y="275"/>
                  </a:lnTo>
                  <a:lnTo>
                    <a:pt x="1346" y="290"/>
                  </a:lnTo>
                  <a:lnTo>
                    <a:pt x="1318" y="298"/>
                  </a:lnTo>
                  <a:lnTo>
                    <a:pt x="1287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8"/>
                  </a:lnTo>
                  <a:lnTo>
                    <a:pt x="26" y="235"/>
                  </a:lnTo>
                  <a:lnTo>
                    <a:pt x="12" y="210"/>
                  </a:lnTo>
                  <a:lnTo>
                    <a:pt x="4" y="181"/>
                  </a:lnTo>
                  <a:lnTo>
                    <a:pt x="0" y="150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6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0" name="Freeform 53"/>
            <p:cNvSpPr>
              <a:spLocks/>
            </p:cNvSpPr>
            <p:nvPr/>
          </p:nvSpPr>
          <p:spPr bwMode="auto">
            <a:xfrm>
              <a:off x="3387901" y="3080767"/>
              <a:ext cx="178928" cy="57095"/>
            </a:xfrm>
            <a:custGeom>
              <a:avLst/>
              <a:gdLst>
                <a:gd name="T0" fmla="*/ 151 w 870"/>
                <a:gd name="T1" fmla="*/ 0 h 301"/>
                <a:gd name="T2" fmla="*/ 720 w 870"/>
                <a:gd name="T3" fmla="*/ 0 h 301"/>
                <a:gd name="T4" fmla="*/ 750 w 870"/>
                <a:gd name="T5" fmla="*/ 4 h 301"/>
                <a:gd name="T6" fmla="*/ 778 w 870"/>
                <a:gd name="T7" fmla="*/ 12 h 301"/>
                <a:gd name="T8" fmla="*/ 805 w 870"/>
                <a:gd name="T9" fmla="*/ 26 h 301"/>
                <a:gd name="T10" fmla="*/ 827 w 870"/>
                <a:gd name="T11" fmla="*/ 44 h 301"/>
                <a:gd name="T12" fmla="*/ 845 w 870"/>
                <a:gd name="T13" fmla="*/ 67 h 301"/>
                <a:gd name="T14" fmla="*/ 859 w 870"/>
                <a:gd name="T15" fmla="*/ 92 h 301"/>
                <a:gd name="T16" fmla="*/ 867 w 870"/>
                <a:gd name="T17" fmla="*/ 120 h 301"/>
                <a:gd name="T18" fmla="*/ 870 w 870"/>
                <a:gd name="T19" fmla="*/ 151 h 301"/>
                <a:gd name="T20" fmla="*/ 867 w 870"/>
                <a:gd name="T21" fmla="*/ 181 h 301"/>
                <a:gd name="T22" fmla="*/ 859 w 870"/>
                <a:gd name="T23" fmla="*/ 209 h 301"/>
                <a:gd name="T24" fmla="*/ 845 w 870"/>
                <a:gd name="T25" fmla="*/ 234 h 301"/>
                <a:gd name="T26" fmla="*/ 827 w 870"/>
                <a:gd name="T27" fmla="*/ 257 h 301"/>
                <a:gd name="T28" fmla="*/ 805 w 870"/>
                <a:gd name="T29" fmla="*/ 275 h 301"/>
                <a:gd name="T30" fmla="*/ 778 w 870"/>
                <a:gd name="T31" fmla="*/ 290 h 301"/>
                <a:gd name="T32" fmla="*/ 750 w 870"/>
                <a:gd name="T33" fmla="*/ 298 h 301"/>
                <a:gd name="T34" fmla="*/ 720 w 870"/>
                <a:gd name="T35" fmla="*/ 301 h 301"/>
                <a:gd name="T36" fmla="*/ 151 w 870"/>
                <a:gd name="T37" fmla="*/ 301 h 301"/>
                <a:gd name="T38" fmla="*/ 121 w 870"/>
                <a:gd name="T39" fmla="*/ 298 h 301"/>
                <a:gd name="T40" fmla="*/ 93 w 870"/>
                <a:gd name="T41" fmla="*/ 290 h 301"/>
                <a:gd name="T42" fmla="*/ 66 w 870"/>
                <a:gd name="T43" fmla="*/ 275 h 301"/>
                <a:gd name="T44" fmla="*/ 44 w 870"/>
                <a:gd name="T45" fmla="*/ 257 h 301"/>
                <a:gd name="T46" fmla="*/ 26 w 870"/>
                <a:gd name="T47" fmla="*/ 234 h 301"/>
                <a:gd name="T48" fmla="*/ 12 w 870"/>
                <a:gd name="T49" fmla="*/ 209 h 301"/>
                <a:gd name="T50" fmla="*/ 4 w 870"/>
                <a:gd name="T51" fmla="*/ 181 h 301"/>
                <a:gd name="T52" fmla="*/ 0 w 870"/>
                <a:gd name="T53" fmla="*/ 151 h 301"/>
                <a:gd name="T54" fmla="*/ 4 w 870"/>
                <a:gd name="T55" fmla="*/ 120 h 301"/>
                <a:gd name="T56" fmla="*/ 12 w 870"/>
                <a:gd name="T57" fmla="*/ 92 h 301"/>
                <a:gd name="T58" fmla="*/ 26 w 870"/>
                <a:gd name="T59" fmla="*/ 67 h 301"/>
                <a:gd name="T60" fmla="*/ 44 w 870"/>
                <a:gd name="T61" fmla="*/ 44 h 301"/>
                <a:gd name="T62" fmla="*/ 66 w 870"/>
                <a:gd name="T63" fmla="*/ 26 h 301"/>
                <a:gd name="T64" fmla="*/ 93 w 870"/>
                <a:gd name="T65" fmla="*/ 12 h 301"/>
                <a:gd name="T66" fmla="*/ 121 w 870"/>
                <a:gd name="T67" fmla="*/ 4 h 301"/>
                <a:gd name="T68" fmla="*/ 151 w 870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70" h="301">
                  <a:moveTo>
                    <a:pt x="151" y="0"/>
                  </a:moveTo>
                  <a:lnTo>
                    <a:pt x="720" y="0"/>
                  </a:lnTo>
                  <a:lnTo>
                    <a:pt x="750" y="4"/>
                  </a:lnTo>
                  <a:lnTo>
                    <a:pt x="778" y="12"/>
                  </a:lnTo>
                  <a:lnTo>
                    <a:pt x="805" y="26"/>
                  </a:lnTo>
                  <a:lnTo>
                    <a:pt x="827" y="44"/>
                  </a:lnTo>
                  <a:lnTo>
                    <a:pt x="845" y="67"/>
                  </a:lnTo>
                  <a:lnTo>
                    <a:pt x="859" y="92"/>
                  </a:lnTo>
                  <a:lnTo>
                    <a:pt x="867" y="120"/>
                  </a:lnTo>
                  <a:lnTo>
                    <a:pt x="870" y="151"/>
                  </a:lnTo>
                  <a:lnTo>
                    <a:pt x="867" y="181"/>
                  </a:lnTo>
                  <a:lnTo>
                    <a:pt x="859" y="209"/>
                  </a:lnTo>
                  <a:lnTo>
                    <a:pt x="845" y="234"/>
                  </a:lnTo>
                  <a:lnTo>
                    <a:pt x="827" y="257"/>
                  </a:lnTo>
                  <a:lnTo>
                    <a:pt x="805" y="275"/>
                  </a:lnTo>
                  <a:lnTo>
                    <a:pt x="778" y="290"/>
                  </a:lnTo>
                  <a:lnTo>
                    <a:pt x="750" y="298"/>
                  </a:lnTo>
                  <a:lnTo>
                    <a:pt x="720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7"/>
                  </a:lnTo>
                  <a:lnTo>
                    <a:pt x="26" y="234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7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4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1" name="Freeform 54"/>
            <p:cNvSpPr>
              <a:spLocks/>
            </p:cNvSpPr>
            <p:nvPr/>
          </p:nvSpPr>
          <p:spPr bwMode="auto">
            <a:xfrm>
              <a:off x="3270126" y="2762664"/>
              <a:ext cx="529987" cy="613776"/>
            </a:xfrm>
            <a:custGeom>
              <a:avLst/>
              <a:gdLst>
                <a:gd name="T0" fmla="*/ 152 w 2574"/>
                <a:gd name="T1" fmla="*/ 0 h 3310"/>
                <a:gd name="T2" fmla="*/ 2423 w 2574"/>
                <a:gd name="T3" fmla="*/ 0 h 3310"/>
                <a:gd name="T4" fmla="*/ 2453 w 2574"/>
                <a:gd name="T5" fmla="*/ 3 h 3310"/>
                <a:gd name="T6" fmla="*/ 2481 w 2574"/>
                <a:gd name="T7" fmla="*/ 12 h 3310"/>
                <a:gd name="T8" fmla="*/ 2507 w 2574"/>
                <a:gd name="T9" fmla="*/ 26 h 3310"/>
                <a:gd name="T10" fmla="*/ 2529 w 2574"/>
                <a:gd name="T11" fmla="*/ 44 h 3310"/>
                <a:gd name="T12" fmla="*/ 2548 w 2574"/>
                <a:gd name="T13" fmla="*/ 67 h 3310"/>
                <a:gd name="T14" fmla="*/ 2562 w 2574"/>
                <a:gd name="T15" fmla="*/ 92 h 3310"/>
                <a:gd name="T16" fmla="*/ 2571 w 2574"/>
                <a:gd name="T17" fmla="*/ 120 h 3310"/>
                <a:gd name="T18" fmla="*/ 2574 w 2574"/>
                <a:gd name="T19" fmla="*/ 150 h 3310"/>
                <a:gd name="T20" fmla="*/ 2574 w 2574"/>
                <a:gd name="T21" fmla="*/ 374 h 3310"/>
                <a:gd name="T22" fmla="*/ 2272 w 2574"/>
                <a:gd name="T23" fmla="*/ 896 h 3310"/>
                <a:gd name="T24" fmla="*/ 2272 w 2574"/>
                <a:gd name="T25" fmla="*/ 301 h 3310"/>
                <a:gd name="T26" fmla="*/ 304 w 2574"/>
                <a:gd name="T27" fmla="*/ 301 h 3310"/>
                <a:gd name="T28" fmla="*/ 304 w 2574"/>
                <a:gd name="T29" fmla="*/ 3008 h 3310"/>
                <a:gd name="T30" fmla="*/ 2272 w 2574"/>
                <a:gd name="T31" fmla="*/ 3008 h 3310"/>
                <a:gd name="T32" fmla="*/ 2272 w 2574"/>
                <a:gd name="T33" fmla="*/ 2634 h 3310"/>
                <a:gd name="T34" fmla="*/ 2430 w 2574"/>
                <a:gd name="T35" fmla="*/ 2530 h 3310"/>
                <a:gd name="T36" fmla="*/ 2458 w 2574"/>
                <a:gd name="T37" fmla="*/ 2508 h 3310"/>
                <a:gd name="T38" fmla="*/ 2482 w 2574"/>
                <a:gd name="T39" fmla="*/ 2483 h 3310"/>
                <a:gd name="T40" fmla="*/ 2502 w 2574"/>
                <a:gd name="T41" fmla="*/ 2454 h 3310"/>
                <a:gd name="T42" fmla="*/ 2574 w 2574"/>
                <a:gd name="T43" fmla="*/ 2330 h 3310"/>
                <a:gd name="T44" fmla="*/ 2574 w 2574"/>
                <a:gd name="T45" fmla="*/ 3159 h 3310"/>
                <a:gd name="T46" fmla="*/ 2571 w 2574"/>
                <a:gd name="T47" fmla="*/ 3189 h 3310"/>
                <a:gd name="T48" fmla="*/ 2562 w 2574"/>
                <a:gd name="T49" fmla="*/ 3217 h 3310"/>
                <a:gd name="T50" fmla="*/ 2548 w 2574"/>
                <a:gd name="T51" fmla="*/ 3243 h 3310"/>
                <a:gd name="T52" fmla="*/ 2529 w 2574"/>
                <a:gd name="T53" fmla="*/ 3265 h 3310"/>
                <a:gd name="T54" fmla="*/ 2507 w 2574"/>
                <a:gd name="T55" fmla="*/ 3284 h 3310"/>
                <a:gd name="T56" fmla="*/ 2481 w 2574"/>
                <a:gd name="T57" fmla="*/ 3297 h 3310"/>
                <a:gd name="T58" fmla="*/ 2453 w 2574"/>
                <a:gd name="T59" fmla="*/ 3307 h 3310"/>
                <a:gd name="T60" fmla="*/ 2423 w 2574"/>
                <a:gd name="T61" fmla="*/ 3310 h 3310"/>
                <a:gd name="T62" fmla="*/ 152 w 2574"/>
                <a:gd name="T63" fmla="*/ 3310 h 3310"/>
                <a:gd name="T64" fmla="*/ 121 w 2574"/>
                <a:gd name="T65" fmla="*/ 3307 h 3310"/>
                <a:gd name="T66" fmla="*/ 93 w 2574"/>
                <a:gd name="T67" fmla="*/ 3297 h 3310"/>
                <a:gd name="T68" fmla="*/ 67 w 2574"/>
                <a:gd name="T69" fmla="*/ 3284 h 3310"/>
                <a:gd name="T70" fmla="*/ 45 w 2574"/>
                <a:gd name="T71" fmla="*/ 3265 h 3310"/>
                <a:gd name="T72" fmla="*/ 26 w 2574"/>
                <a:gd name="T73" fmla="*/ 3243 h 3310"/>
                <a:gd name="T74" fmla="*/ 13 w 2574"/>
                <a:gd name="T75" fmla="*/ 3217 h 3310"/>
                <a:gd name="T76" fmla="*/ 3 w 2574"/>
                <a:gd name="T77" fmla="*/ 3189 h 3310"/>
                <a:gd name="T78" fmla="*/ 0 w 2574"/>
                <a:gd name="T79" fmla="*/ 3159 h 3310"/>
                <a:gd name="T80" fmla="*/ 0 w 2574"/>
                <a:gd name="T81" fmla="*/ 150 h 3310"/>
                <a:gd name="T82" fmla="*/ 3 w 2574"/>
                <a:gd name="T83" fmla="*/ 120 h 3310"/>
                <a:gd name="T84" fmla="*/ 13 w 2574"/>
                <a:gd name="T85" fmla="*/ 92 h 3310"/>
                <a:gd name="T86" fmla="*/ 26 w 2574"/>
                <a:gd name="T87" fmla="*/ 67 h 3310"/>
                <a:gd name="T88" fmla="*/ 45 w 2574"/>
                <a:gd name="T89" fmla="*/ 44 h 3310"/>
                <a:gd name="T90" fmla="*/ 67 w 2574"/>
                <a:gd name="T91" fmla="*/ 26 h 3310"/>
                <a:gd name="T92" fmla="*/ 93 w 2574"/>
                <a:gd name="T93" fmla="*/ 12 h 3310"/>
                <a:gd name="T94" fmla="*/ 121 w 2574"/>
                <a:gd name="T95" fmla="*/ 3 h 3310"/>
                <a:gd name="T96" fmla="*/ 152 w 2574"/>
                <a:gd name="T97" fmla="*/ 0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74" h="3310">
                  <a:moveTo>
                    <a:pt x="152" y="0"/>
                  </a:moveTo>
                  <a:lnTo>
                    <a:pt x="2423" y="0"/>
                  </a:lnTo>
                  <a:lnTo>
                    <a:pt x="2453" y="3"/>
                  </a:lnTo>
                  <a:lnTo>
                    <a:pt x="2481" y="12"/>
                  </a:lnTo>
                  <a:lnTo>
                    <a:pt x="2507" y="26"/>
                  </a:lnTo>
                  <a:lnTo>
                    <a:pt x="2529" y="44"/>
                  </a:lnTo>
                  <a:lnTo>
                    <a:pt x="2548" y="67"/>
                  </a:lnTo>
                  <a:lnTo>
                    <a:pt x="2562" y="92"/>
                  </a:lnTo>
                  <a:lnTo>
                    <a:pt x="2571" y="120"/>
                  </a:lnTo>
                  <a:lnTo>
                    <a:pt x="2574" y="150"/>
                  </a:lnTo>
                  <a:lnTo>
                    <a:pt x="2574" y="374"/>
                  </a:lnTo>
                  <a:lnTo>
                    <a:pt x="2272" y="896"/>
                  </a:lnTo>
                  <a:lnTo>
                    <a:pt x="2272" y="301"/>
                  </a:lnTo>
                  <a:lnTo>
                    <a:pt x="304" y="301"/>
                  </a:lnTo>
                  <a:lnTo>
                    <a:pt x="304" y="3008"/>
                  </a:lnTo>
                  <a:lnTo>
                    <a:pt x="2272" y="3008"/>
                  </a:lnTo>
                  <a:lnTo>
                    <a:pt x="2272" y="2634"/>
                  </a:lnTo>
                  <a:lnTo>
                    <a:pt x="2430" y="2530"/>
                  </a:lnTo>
                  <a:lnTo>
                    <a:pt x="2458" y="2508"/>
                  </a:lnTo>
                  <a:lnTo>
                    <a:pt x="2482" y="2483"/>
                  </a:lnTo>
                  <a:lnTo>
                    <a:pt x="2502" y="2454"/>
                  </a:lnTo>
                  <a:lnTo>
                    <a:pt x="2574" y="2330"/>
                  </a:lnTo>
                  <a:lnTo>
                    <a:pt x="2574" y="3159"/>
                  </a:lnTo>
                  <a:lnTo>
                    <a:pt x="2571" y="3189"/>
                  </a:lnTo>
                  <a:lnTo>
                    <a:pt x="2562" y="3217"/>
                  </a:lnTo>
                  <a:lnTo>
                    <a:pt x="2548" y="3243"/>
                  </a:lnTo>
                  <a:lnTo>
                    <a:pt x="2529" y="3265"/>
                  </a:lnTo>
                  <a:lnTo>
                    <a:pt x="2507" y="3284"/>
                  </a:lnTo>
                  <a:lnTo>
                    <a:pt x="2481" y="3297"/>
                  </a:lnTo>
                  <a:lnTo>
                    <a:pt x="2453" y="3307"/>
                  </a:lnTo>
                  <a:lnTo>
                    <a:pt x="2423" y="3310"/>
                  </a:lnTo>
                  <a:lnTo>
                    <a:pt x="152" y="3310"/>
                  </a:lnTo>
                  <a:lnTo>
                    <a:pt x="121" y="3307"/>
                  </a:lnTo>
                  <a:lnTo>
                    <a:pt x="93" y="3297"/>
                  </a:lnTo>
                  <a:lnTo>
                    <a:pt x="67" y="3284"/>
                  </a:lnTo>
                  <a:lnTo>
                    <a:pt x="45" y="3265"/>
                  </a:lnTo>
                  <a:lnTo>
                    <a:pt x="26" y="3243"/>
                  </a:lnTo>
                  <a:lnTo>
                    <a:pt x="13" y="3217"/>
                  </a:lnTo>
                  <a:lnTo>
                    <a:pt x="3" y="3189"/>
                  </a:lnTo>
                  <a:lnTo>
                    <a:pt x="0" y="3159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3" y="92"/>
                  </a:lnTo>
                  <a:lnTo>
                    <a:pt x="26" y="67"/>
                  </a:lnTo>
                  <a:lnTo>
                    <a:pt x="45" y="44"/>
                  </a:lnTo>
                  <a:lnTo>
                    <a:pt x="67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2" name="Freeform 55"/>
            <p:cNvSpPr>
              <a:spLocks noEditPoints="1"/>
            </p:cNvSpPr>
            <p:nvPr/>
          </p:nvSpPr>
          <p:spPr bwMode="auto">
            <a:xfrm>
              <a:off x="3627980" y="2831994"/>
              <a:ext cx="326146" cy="438412"/>
            </a:xfrm>
            <a:custGeom>
              <a:avLst/>
              <a:gdLst>
                <a:gd name="T0" fmla="*/ 131 w 1591"/>
                <a:gd name="T1" fmla="*/ 1996 h 2370"/>
                <a:gd name="T2" fmla="*/ 223 w 1591"/>
                <a:gd name="T3" fmla="*/ 2040 h 2370"/>
                <a:gd name="T4" fmla="*/ 308 w 1591"/>
                <a:gd name="T5" fmla="*/ 2097 h 2370"/>
                <a:gd name="T6" fmla="*/ 439 w 1591"/>
                <a:gd name="T7" fmla="*/ 1980 h 2370"/>
                <a:gd name="T8" fmla="*/ 389 w 1591"/>
                <a:gd name="T9" fmla="*/ 1934 h 2370"/>
                <a:gd name="T10" fmla="*/ 314 w 1591"/>
                <a:gd name="T11" fmla="*/ 1883 h 2370"/>
                <a:gd name="T12" fmla="*/ 245 w 1591"/>
                <a:gd name="T13" fmla="*/ 1849 h 2370"/>
                <a:gd name="T14" fmla="*/ 187 w 1591"/>
                <a:gd name="T15" fmla="*/ 1829 h 2370"/>
                <a:gd name="T16" fmla="*/ 141 w 1591"/>
                <a:gd name="T17" fmla="*/ 1820 h 2370"/>
                <a:gd name="T18" fmla="*/ 1118 w 1591"/>
                <a:gd name="T19" fmla="*/ 0 h 2370"/>
                <a:gd name="T20" fmla="*/ 1173 w 1591"/>
                <a:gd name="T21" fmla="*/ 7 h 2370"/>
                <a:gd name="T22" fmla="*/ 1240 w 1591"/>
                <a:gd name="T23" fmla="*/ 25 h 2370"/>
                <a:gd name="T24" fmla="*/ 1319 w 1591"/>
                <a:gd name="T25" fmla="*/ 57 h 2370"/>
                <a:gd name="T26" fmla="*/ 1407 w 1591"/>
                <a:gd name="T27" fmla="*/ 108 h 2370"/>
                <a:gd name="T28" fmla="*/ 1478 w 1591"/>
                <a:gd name="T29" fmla="*/ 163 h 2370"/>
                <a:gd name="T30" fmla="*/ 1528 w 1591"/>
                <a:gd name="T31" fmla="*/ 215 h 2370"/>
                <a:gd name="T32" fmla="*/ 1561 w 1591"/>
                <a:gd name="T33" fmla="*/ 261 h 2370"/>
                <a:gd name="T34" fmla="*/ 1580 w 1591"/>
                <a:gd name="T35" fmla="*/ 297 h 2370"/>
                <a:gd name="T36" fmla="*/ 1588 w 1591"/>
                <a:gd name="T37" fmla="*/ 320 h 2370"/>
                <a:gd name="T38" fmla="*/ 1591 w 1591"/>
                <a:gd name="T39" fmla="*/ 344 h 2370"/>
                <a:gd name="T40" fmla="*/ 1581 w 1591"/>
                <a:gd name="T41" fmla="*/ 379 h 2370"/>
                <a:gd name="T42" fmla="*/ 625 w 1591"/>
                <a:gd name="T43" fmla="*/ 2021 h 2370"/>
                <a:gd name="T44" fmla="*/ 116 w 1591"/>
                <a:gd name="T45" fmla="*/ 2357 h 2370"/>
                <a:gd name="T46" fmla="*/ 77 w 1591"/>
                <a:gd name="T47" fmla="*/ 2370 h 2370"/>
                <a:gd name="T48" fmla="*/ 36 w 1591"/>
                <a:gd name="T49" fmla="*/ 2359 h 2370"/>
                <a:gd name="T50" fmla="*/ 12 w 1591"/>
                <a:gd name="T51" fmla="*/ 2338 h 2370"/>
                <a:gd name="T52" fmla="*/ 0 w 1591"/>
                <a:gd name="T53" fmla="*/ 2306 h 2370"/>
                <a:gd name="T54" fmla="*/ 34 w 1591"/>
                <a:gd name="T55" fmla="*/ 1702 h 2370"/>
                <a:gd name="T56" fmla="*/ 45 w 1591"/>
                <a:gd name="T57" fmla="*/ 1670 h 2370"/>
                <a:gd name="T58" fmla="*/ 1002 w 1591"/>
                <a:gd name="T59" fmla="*/ 27 h 2370"/>
                <a:gd name="T60" fmla="*/ 1034 w 1591"/>
                <a:gd name="T61" fmla="*/ 7 h 2370"/>
                <a:gd name="T62" fmla="*/ 1048 w 1591"/>
                <a:gd name="T63" fmla="*/ 4 h 2370"/>
                <a:gd name="T64" fmla="*/ 1076 w 1591"/>
                <a:gd name="T65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1" h="2370">
                  <a:moveTo>
                    <a:pt x="141" y="1820"/>
                  </a:moveTo>
                  <a:lnTo>
                    <a:pt x="131" y="1996"/>
                  </a:lnTo>
                  <a:lnTo>
                    <a:pt x="177" y="2016"/>
                  </a:lnTo>
                  <a:lnTo>
                    <a:pt x="223" y="2040"/>
                  </a:lnTo>
                  <a:lnTo>
                    <a:pt x="267" y="2067"/>
                  </a:lnTo>
                  <a:lnTo>
                    <a:pt x="308" y="2097"/>
                  </a:lnTo>
                  <a:lnTo>
                    <a:pt x="455" y="2000"/>
                  </a:lnTo>
                  <a:lnTo>
                    <a:pt x="439" y="1980"/>
                  </a:lnTo>
                  <a:lnTo>
                    <a:pt x="417" y="1958"/>
                  </a:lnTo>
                  <a:lnTo>
                    <a:pt x="389" y="1934"/>
                  </a:lnTo>
                  <a:lnTo>
                    <a:pt x="355" y="1909"/>
                  </a:lnTo>
                  <a:lnTo>
                    <a:pt x="314" y="1883"/>
                  </a:lnTo>
                  <a:lnTo>
                    <a:pt x="278" y="1864"/>
                  </a:lnTo>
                  <a:lnTo>
                    <a:pt x="245" y="1849"/>
                  </a:lnTo>
                  <a:lnTo>
                    <a:pt x="214" y="1837"/>
                  </a:lnTo>
                  <a:lnTo>
                    <a:pt x="187" y="1829"/>
                  </a:lnTo>
                  <a:lnTo>
                    <a:pt x="163" y="1824"/>
                  </a:lnTo>
                  <a:lnTo>
                    <a:pt x="141" y="1820"/>
                  </a:lnTo>
                  <a:close/>
                  <a:moveTo>
                    <a:pt x="1095" y="0"/>
                  </a:moveTo>
                  <a:lnTo>
                    <a:pt x="1118" y="0"/>
                  </a:lnTo>
                  <a:lnTo>
                    <a:pt x="1144" y="2"/>
                  </a:lnTo>
                  <a:lnTo>
                    <a:pt x="1173" y="7"/>
                  </a:lnTo>
                  <a:lnTo>
                    <a:pt x="1205" y="14"/>
                  </a:lnTo>
                  <a:lnTo>
                    <a:pt x="1240" y="25"/>
                  </a:lnTo>
                  <a:lnTo>
                    <a:pt x="1278" y="39"/>
                  </a:lnTo>
                  <a:lnTo>
                    <a:pt x="1319" y="57"/>
                  </a:lnTo>
                  <a:lnTo>
                    <a:pt x="1362" y="81"/>
                  </a:lnTo>
                  <a:lnTo>
                    <a:pt x="1407" y="108"/>
                  </a:lnTo>
                  <a:lnTo>
                    <a:pt x="1446" y="136"/>
                  </a:lnTo>
                  <a:lnTo>
                    <a:pt x="1478" y="163"/>
                  </a:lnTo>
                  <a:lnTo>
                    <a:pt x="1505" y="190"/>
                  </a:lnTo>
                  <a:lnTo>
                    <a:pt x="1528" y="215"/>
                  </a:lnTo>
                  <a:lnTo>
                    <a:pt x="1546" y="239"/>
                  </a:lnTo>
                  <a:lnTo>
                    <a:pt x="1561" y="261"/>
                  </a:lnTo>
                  <a:lnTo>
                    <a:pt x="1571" y="280"/>
                  </a:lnTo>
                  <a:lnTo>
                    <a:pt x="1580" y="297"/>
                  </a:lnTo>
                  <a:lnTo>
                    <a:pt x="1585" y="311"/>
                  </a:lnTo>
                  <a:lnTo>
                    <a:pt x="1588" y="320"/>
                  </a:lnTo>
                  <a:lnTo>
                    <a:pt x="1589" y="325"/>
                  </a:lnTo>
                  <a:lnTo>
                    <a:pt x="1591" y="344"/>
                  </a:lnTo>
                  <a:lnTo>
                    <a:pt x="1588" y="363"/>
                  </a:lnTo>
                  <a:lnTo>
                    <a:pt x="1581" y="379"/>
                  </a:lnTo>
                  <a:lnTo>
                    <a:pt x="634" y="2008"/>
                  </a:lnTo>
                  <a:lnTo>
                    <a:pt x="625" y="2021"/>
                  </a:lnTo>
                  <a:lnTo>
                    <a:pt x="611" y="2033"/>
                  </a:lnTo>
                  <a:lnTo>
                    <a:pt x="116" y="2357"/>
                  </a:lnTo>
                  <a:lnTo>
                    <a:pt x="97" y="2367"/>
                  </a:lnTo>
                  <a:lnTo>
                    <a:pt x="77" y="2370"/>
                  </a:lnTo>
                  <a:lnTo>
                    <a:pt x="56" y="2368"/>
                  </a:lnTo>
                  <a:lnTo>
                    <a:pt x="36" y="2359"/>
                  </a:lnTo>
                  <a:lnTo>
                    <a:pt x="23" y="2350"/>
                  </a:lnTo>
                  <a:lnTo>
                    <a:pt x="12" y="2338"/>
                  </a:lnTo>
                  <a:lnTo>
                    <a:pt x="5" y="2323"/>
                  </a:lnTo>
                  <a:lnTo>
                    <a:pt x="0" y="2306"/>
                  </a:lnTo>
                  <a:lnTo>
                    <a:pt x="0" y="2290"/>
                  </a:lnTo>
                  <a:lnTo>
                    <a:pt x="34" y="1702"/>
                  </a:lnTo>
                  <a:lnTo>
                    <a:pt x="38" y="1685"/>
                  </a:lnTo>
                  <a:lnTo>
                    <a:pt x="45" y="1670"/>
                  </a:lnTo>
                  <a:lnTo>
                    <a:pt x="991" y="41"/>
                  </a:lnTo>
                  <a:lnTo>
                    <a:pt x="1002" y="27"/>
                  </a:lnTo>
                  <a:lnTo>
                    <a:pt x="1016" y="15"/>
                  </a:lnTo>
                  <a:lnTo>
                    <a:pt x="1034" y="7"/>
                  </a:lnTo>
                  <a:lnTo>
                    <a:pt x="1038" y="6"/>
                  </a:lnTo>
                  <a:lnTo>
                    <a:pt x="1048" y="4"/>
                  </a:lnTo>
                  <a:lnTo>
                    <a:pt x="1060" y="2"/>
                  </a:lnTo>
                  <a:lnTo>
                    <a:pt x="1076" y="0"/>
                  </a:lnTo>
                  <a:lnTo>
                    <a:pt x="10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3" name="Freeform 56"/>
            <p:cNvSpPr>
              <a:spLocks/>
            </p:cNvSpPr>
            <p:nvPr/>
          </p:nvSpPr>
          <p:spPr bwMode="auto">
            <a:xfrm>
              <a:off x="3369782" y="3184761"/>
              <a:ext cx="237815" cy="108074"/>
            </a:xfrm>
            <a:custGeom>
              <a:avLst/>
              <a:gdLst>
                <a:gd name="T0" fmla="*/ 557 w 1155"/>
                <a:gd name="T1" fmla="*/ 5 h 591"/>
                <a:gd name="T2" fmla="*/ 583 w 1155"/>
                <a:gd name="T3" fmla="*/ 28 h 591"/>
                <a:gd name="T4" fmla="*/ 591 w 1155"/>
                <a:gd name="T5" fmla="*/ 111 h 591"/>
                <a:gd name="T6" fmla="*/ 560 w 1155"/>
                <a:gd name="T7" fmla="*/ 199 h 591"/>
                <a:gd name="T8" fmla="*/ 569 w 1155"/>
                <a:gd name="T9" fmla="*/ 242 h 591"/>
                <a:gd name="T10" fmla="*/ 587 w 1155"/>
                <a:gd name="T11" fmla="*/ 270 h 591"/>
                <a:gd name="T12" fmla="*/ 637 w 1155"/>
                <a:gd name="T13" fmla="*/ 278 h 591"/>
                <a:gd name="T14" fmla="*/ 681 w 1155"/>
                <a:gd name="T15" fmla="*/ 323 h 591"/>
                <a:gd name="T16" fmla="*/ 693 w 1155"/>
                <a:gd name="T17" fmla="*/ 357 h 591"/>
                <a:gd name="T18" fmla="*/ 847 w 1155"/>
                <a:gd name="T19" fmla="*/ 351 h 591"/>
                <a:gd name="T20" fmla="*/ 996 w 1155"/>
                <a:gd name="T21" fmla="*/ 366 h 591"/>
                <a:gd name="T22" fmla="*/ 1118 w 1155"/>
                <a:gd name="T23" fmla="*/ 373 h 591"/>
                <a:gd name="T24" fmla="*/ 1149 w 1155"/>
                <a:gd name="T25" fmla="*/ 400 h 591"/>
                <a:gd name="T26" fmla="*/ 1154 w 1155"/>
                <a:gd name="T27" fmla="*/ 441 h 591"/>
                <a:gd name="T28" fmla="*/ 1131 w 1155"/>
                <a:gd name="T29" fmla="*/ 475 h 591"/>
                <a:gd name="T30" fmla="*/ 1066 w 1155"/>
                <a:gd name="T31" fmla="*/ 482 h 591"/>
                <a:gd name="T32" fmla="*/ 957 w 1155"/>
                <a:gd name="T33" fmla="*/ 467 h 591"/>
                <a:gd name="T34" fmla="*/ 843 w 1155"/>
                <a:gd name="T35" fmla="*/ 452 h 591"/>
                <a:gd name="T36" fmla="*/ 738 w 1155"/>
                <a:gd name="T37" fmla="*/ 461 h 591"/>
                <a:gd name="T38" fmla="*/ 679 w 1155"/>
                <a:gd name="T39" fmla="*/ 486 h 591"/>
                <a:gd name="T40" fmla="*/ 636 w 1155"/>
                <a:gd name="T41" fmla="*/ 492 h 591"/>
                <a:gd name="T42" fmla="*/ 603 w 1155"/>
                <a:gd name="T43" fmla="*/ 477 h 591"/>
                <a:gd name="T44" fmla="*/ 576 w 1155"/>
                <a:gd name="T45" fmla="*/ 454 h 591"/>
                <a:gd name="T46" fmla="*/ 571 w 1155"/>
                <a:gd name="T47" fmla="*/ 407 h 591"/>
                <a:gd name="T48" fmla="*/ 537 w 1155"/>
                <a:gd name="T49" fmla="*/ 457 h 591"/>
                <a:gd name="T50" fmla="*/ 495 w 1155"/>
                <a:gd name="T51" fmla="*/ 471 h 591"/>
                <a:gd name="T52" fmla="*/ 455 w 1155"/>
                <a:gd name="T53" fmla="*/ 456 h 591"/>
                <a:gd name="T54" fmla="*/ 439 w 1155"/>
                <a:gd name="T55" fmla="*/ 419 h 591"/>
                <a:gd name="T56" fmla="*/ 450 w 1155"/>
                <a:gd name="T57" fmla="*/ 390 h 591"/>
                <a:gd name="T58" fmla="*/ 458 w 1155"/>
                <a:gd name="T59" fmla="*/ 369 h 591"/>
                <a:gd name="T60" fmla="*/ 422 w 1155"/>
                <a:gd name="T61" fmla="*/ 404 h 591"/>
                <a:gd name="T62" fmla="*/ 379 w 1155"/>
                <a:gd name="T63" fmla="*/ 428 h 591"/>
                <a:gd name="T64" fmla="*/ 335 w 1155"/>
                <a:gd name="T65" fmla="*/ 417 h 591"/>
                <a:gd name="T66" fmla="*/ 314 w 1155"/>
                <a:gd name="T67" fmla="*/ 379 h 591"/>
                <a:gd name="T68" fmla="*/ 364 w 1155"/>
                <a:gd name="T69" fmla="*/ 288 h 591"/>
                <a:gd name="T70" fmla="*/ 252 w 1155"/>
                <a:gd name="T71" fmla="*/ 393 h 591"/>
                <a:gd name="T72" fmla="*/ 96 w 1155"/>
                <a:gd name="T73" fmla="*/ 581 h 591"/>
                <a:gd name="T74" fmla="*/ 49 w 1155"/>
                <a:gd name="T75" fmla="*/ 590 h 591"/>
                <a:gd name="T76" fmla="*/ 9 w 1155"/>
                <a:gd name="T77" fmla="*/ 569 h 591"/>
                <a:gd name="T78" fmla="*/ 2 w 1155"/>
                <a:gd name="T79" fmla="*/ 527 h 591"/>
                <a:gd name="T80" fmla="*/ 138 w 1155"/>
                <a:gd name="T81" fmla="*/ 351 h 591"/>
                <a:gd name="T82" fmla="*/ 344 w 1155"/>
                <a:gd name="T83" fmla="*/ 123 h 591"/>
                <a:gd name="T84" fmla="*/ 398 w 1155"/>
                <a:gd name="T85" fmla="*/ 70 h 591"/>
                <a:gd name="T86" fmla="*/ 462 w 1155"/>
                <a:gd name="T87" fmla="*/ 20 h 591"/>
                <a:gd name="T88" fmla="*/ 534 w 1155"/>
                <a:gd name="T8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55" h="591">
                  <a:moveTo>
                    <a:pt x="534" y="0"/>
                  </a:moveTo>
                  <a:lnTo>
                    <a:pt x="545" y="2"/>
                  </a:lnTo>
                  <a:lnTo>
                    <a:pt x="557" y="5"/>
                  </a:lnTo>
                  <a:lnTo>
                    <a:pt x="567" y="10"/>
                  </a:lnTo>
                  <a:lnTo>
                    <a:pt x="576" y="18"/>
                  </a:lnTo>
                  <a:lnTo>
                    <a:pt x="583" y="28"/>
                  </a:lnTo>
                  <a:lnTo>
                    <a:pt x="591" y="54"/>
                  </a:lnTo>
                  <a:lnTo>
                    <a:pt x="593" y="82"/>
                  </a:lnTo>
                  <a:lnTo>
                    <a:pt x="591" y="111"/>
                  </a:lnTo>
                  <a:lnTo>
                    <a:pt x="584" y="140"/>
                  </a:lnTo>
                  <a:lnTo>
                    <a:pt x="573" y="170"/>
                  </a:lnTo>
                  <a:lnTo>
                    <a:pt x="560" y="199"/>
                  </a:lnTo>
                  <a:lnTo>
                    <a:pt x="543" y="230"/>
                  </a:lnTo>
                  <a:lnTo>
                    <a:pt x="557" y="235"/>
                  </a:lnTo>
                  <a:lnTo>
                    <a:pt x="569" y="242"/>
                  </a:lnTo>
                  <a:lnTo>
                    <a:pt x="579" y="254"/>
                  </a:lnTo>
                  <a:lnTo>
                    <a:pt x="583" y="263"/>
                  </a:lnTo>
                  <a:lnTo>
                    <a:pt x="587" y="270"/>
                  </a:lnTo>
                  <a:lnTo>
                    <a:pt x="604" y="269"/>
                  </a:lnTo>
                  <a:lnTo>
                    <a:pt x="620" y="272"/>
                  </a:lnTo>
                  <a:lnTo>
                    <a:pt x="637" y="278"/>
                  </a:lnTo>
                  <a:lnTo>
                    <a:pt x="653" y="289"/>
                  </a:lnTo>
                  <a:lnTo>
                    <a:pt x="668" y="303"/>
                  </a:lnTo>
                  <a:lnTo>
                    <a:pt x="681" y="323"/>
                  </a:lnTo>
                  <a:lnTo>
                    <a:pt x="689" y="338"/>
                  </a:lnTo>
                  <a:lnTo>
                    <a:pt x="692" y="349"/>
                  </a:lnTo>
                  <a:lnTo>
                    <a:pt x="693" y="357"/>
                  </a:lnTo>
                  <a:lnTo>
                    <a:pt x="746" y="351"/>
                  </a:lnTo>
                  <a:lnTo>
                    <a:pt x="797" y="350"/>
                  </a:lnTo>
                  <a:lnTo>
                    <a:pt x="847" y="351"/>
                  </a:lnTo>
                  <a:lnTo>
                    <a:pt x="897" y="355"/>
                  </a:lnTo>
                  <a:lnTo>
                    <a:pt x="946" y="361"/>
                  </a:lnTo>
                  <a:lnTo>
                    <a:pt x="996" y="366"/>
                  </a:lnTo>
                  <a:lnTo>
                    <a:pt x="1048" y="369"/>
                  </a:lnTo>
                  <a:lnTo>
                    <a:pt x="1101" y="371"/>
                  </a:lnTo>
                  <a:lnTo>
                    <a:pt x="1118" y="373"/>
                  </a:lnTo>
                  <a:lnTo>
                    <a:pt x="1131" y="379"/>
                  </a:lnTo>
                  <a:lnTo>
                    <a:pt x="1142" y="389"/>
                  </a:lnTo>
                  <a:lnTo>
                    <a:pt x="1149" y="400"/>
                  </a:lnTo>
                  <a:lnTo>
                    <a:pt x="1154" y="413"/>
                  </a:lnTo>
                  <a:lnTo>
                    <a:pt x="1155" y="427"/>
                  </a:lnTo>
                  <a:lnTo>
                    <a:pt x="1154" y="441"/>
                  </a:lnTo>
                  <a:lnTo>
                    <a:pt x="1149" y="454"/>
                  </a:lnTo>
                  <a:lnTo>
                    <a:pt x="1142" y="466"/>
                  </a:lnTo>
                  <a:lnTo>
                    <a:pt x="1131" y="475"/>
                  </a:lnTo>
                  <a:lnTo>
                    <a:pt x="1118" y="481"/>
                  </a:lnTo>
                  <a:lnTo>
                    <a:pt x="1101" y="483"/>
                  </a:lnTo>
                  <a:lnTo>
                    <a:pt x="1066" y="482"/>
                  </a:lnTo>
                  <a:lnTo>
                    <a:pt x="1031" y="478"/>
                  </a:lnTo>
                  <a:lnTo>
                    <a:pt x="993" y="473"/>
                  </a:lnTo>
                  <a:lnTo>
                    <a:pt x="957" y="467"/>
                  </a:lnTo>
                  <a:lnTo>
                    <a:pt x="919" y="460"/>
                  </a:lnTo>
                  <a:lnTo>
                    <a:pt x="881" y="455"/>
                  </a:lnTo>
                  <a:lnTo>
                    <a:pt x="843" y="452"/>
                  </a:lnTo>
                  <a:lnTo>
                    <a:pt x="807" y="451"/>
                  </a:lnTo>
                  <a:lnTo>
                    <a:pt x="771" y="454"/>
                  </a:lnTo>
                  <a:lnTo>
                    <a:pt x="738" y="461"/>
                  </a:lnTo>
                  <a:lnTo>
                    <a:pt x="705" y="474"/>
                  </a:lnTo>
                  <a:lnTo>
                    <a:pt x="693" y="480"/>
                  </a:lnTo>
                  <a:lnTo>
                    <a:pt x="679" y="486"/>
                  </a:lnTo>
                  <a:lnTo>
                    <a:pt x="664" y="492"/>
                  </a:lnTo>
                  <a:lnTo>
                    <a:pt x="651" y="494"/>
                  </a:lnTo>
                  <a:lnTo>
                    <a:pt x="636" y="492"/>
                  </a:lnTo>
                  <a:lnTo>
                    <a:pt x="626" y="487"/>
                  </a:lnTo>
                  <a:lnTo>
                    <a:pt x="614" y="482"/>
                  </a:lnTo>
                  <a:lnTo>
                    <a:pt x="603" y="477"/>
                  </a:lnTo>
                  <a:lnTo>
                    <a:pt x="592" y="471"/>
                  </a:lnTo>
                  <a:lnTo>
                    <a:pt x="584" y="464"/>
                  </a:lnTo>
                  <a:lnTo>
                    <a:pt x="576" y="454"/>
                  </a:lnTo>
                  <a:lnTo>
                    <a:pt x="572" y="442"/>
                  </a:lnTo>
                  <a:lnTo>
                    <a:pt x="571" y="423"/>
                  </a:lnTo>
                  <a:lnTo>
                    <a:pt x="571" y="407"/>
                  </a:lnTo>
                  <a:lnTo>
                    <a:pt x="560" y="427"/>
                  </a:lnTo>
                  <a:lnTo>
                    <a:pt x="547" y="446"/>
                  </a:lnTo>
                  <a:lnTo>
                    <a:pt x="537" y="457"/>
                  </a:lnTo>
                  <a:lnTo>
                    <a:pt x="524" y="466"/>
                  </a:lnTo>
                  <a:lnTo>
                    <a:pt x="509" y="470"/>
                  </a:lnTo>
                  <a:lnTo>
                    <a:pt x="495" y="471"/>
                  </a:lnTo>
                  <a:lnTo>
                    <a:pt x="480" y="469"/>
                  </a:lnTo>
                  <a:lnTo>
                    <a:pt x="467" y="464"/>
                  </a:lnTo>
                  <a:lnTo>
                    <a:pt x="455" y="456"/>
                  </a:lnTo>
                  <a:lnTo>
                    <a:pt x="446" y="446"/>
                  </a:lnTo>
                  <a:lnTo>
                    <a:pt x="440" y="433"/>
                  </a:lnTo>
                  <a:lnTo>
                    <a:pt x="439" y="419"/>
                  </a:lnTo>
                  <a:lnTo>
                    <a:pt x="444" y="402"/>
                  </a:lnTo>
                  <a:lnTo>
                    <a:pt x="447" y="396"/>
                  </a:lnTo>
                  <a:lnTo>
                    <a:pt x="450" y="390"/>
                  </a:lnTo>
                  <a:lnTo>
                    <a:pt x="450" y="390"/>
                  </a:lnTo>
                  <a:lnTo>
                    <a:pt x="449" y="390"/>
                  </a:lnTo>
                  <a:lnTo>
                    <a:pt x="458" y="369"/>
                  </a:lnTo>
                  <a:lnTo>
                    <a:pt x="445" y="378"/>
                  </a:lnTo>
                  <a:lnTo>
                    <a:pt x="432" y="390"/>
                  </a:lnTo>
                  <a:lnTo>
                    <a:pt x="422" y="404"/>
                  </a:lnTo>
                  <a:lnTo>
                    <a:pt x="409" y="417"/>
                  </a:lnTo>
                  <a:lnTo>
                    <a:pt x="394" y="425"/>
                  </a:lnTo>
                  <a:lnTo>
                    <a:pt x="379" y="428"/>
                  </a:lnTo>
                  <a:lnTo>
                    <a:pt x="363" y="428"/>
                  </a:lnTo>
                  <a:lnTo>
                    <a:pt x="348" y="424"/>
                  </a:lnTo>
                  <a:lnTo>
                    <a:pt x="335" y="417"/>
                  </a:lnTo>
                  <a:lnTo>
                    <a:pt x="324" y="406"/>
                  </a:lnTo>
                  <a:lnTo>
                    <a:pt x="317" y="394"/>
                  </a:lnTo>
                  <a:lnTo>
                    <a:pt x="314" y="379"/>
                  </a:lnTo>
                  <a:lnTo>
                    <a:pt x="316" y="364"/>
                  </a:lnTo>
                  <a:lnTo>
                    <a:pt x="323" y="347"/>
                  </a:lnTo>
                  <a:lnTo>
                    <a:pt x="364" y="288"/>
                  </a:lnTo>
                  <a:lnTo>
                    <a:pt x="404" y="226"/>
                  </a:lnTo>
                  <a:lnTo>
                    <a:pt x="326" y="309"/>
                  </a:lnTo>
                  <a:lnTo>
                    <a:pt x="252" y="393"/>
                  </a:lnTo>
                  <a:lnTo>
                    <a:pt x="179" y="480"/>
                  </a:lnTo>
                  <a:lnTo>
                    <a:pt x="108" y="569"/>
                  </a:lnTo>
                  <a:lnTo>
                    <a:pt x="96" y="581"/>
                  </a:lnTo>
                  <a:lnTo>
                    <a:pt x="80" y="588"/>
                  </a:lnTo>
                  <a:lnTo>
                    <a:pt x="65" y="591"/>
                  </a:lnTo>
                  <a:lnTo>
                    <a:pt x="49" y="590"/>
                  </a:lnTo>
                  <a:lnTo>
                    <a:pt x="33" y="586"/>
                  </a:lnTo>
                  <a:lnTo>
                    <a:pt x="21" y="579"/>
                  </a:lnTo>
                  <a:lnTo>
                    <a:pt x="9" y="569"/>
                  </a:lnTo>
                  <a:lnTo>
                    <a:pt x="2" y="556"/>
                  </a:lnTo>
                  <a:lnTo>
                    <a:pt x="0" y="542"/>
                  </a:lnTo>
                  <a:lnTo>
                    <a:pt x="2" y="527"/>
                  </a:lnTo>
                  <a:lnTo>
                    <a:pt x="11" y="511"/>
                  </a:lnTo>
                  <a:lnTo>
                    <a:pt x="74" y="431"/>
                  </a:lnTo>
                  <a:lnTo>
                    <a:pt x="138" y="351"/>
                  </a:lnTo>
                  <a:lnTo>
                    <a:pt x="204" y="273"/>
                  </a:lnTo>
                  <a:lnTo>
                    <a:pt x="273" y="196"/>
                  </a:lnTo>
                  <a:lnTo>
                    <a:pt x="344" y="123"/>
                  </a:lnTo>
                  <a:lnTo>
                    <a:pt x="361" y="107"/>
                  </a:lnTo>
                  <a:lnTo>
                    <a:pt x="380" y="89"/>
                  </a:lnTo>
                  <a:lnTo>
                    <a:pt x="398" y="70"/>
                  </a:lnTo>
                  <a:lnTo>
                    <a:pt x="418" y="52"/>
                  </a:lnTo>
                  <a:lnTo>
                    <a:pt x="439" y="35"/>
                  </a:lnTo>
                  <a:lnTo>
                    <a:pt x="462" y="20"/>
                  </a:lnTo>
                  <a:lnTo>
                    <a:pt x="485" y="9"/>
                  </a:lnTo>
                  <a:lnTo>
                    <a:pt x="509" y="2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" y="3090152"/>
            <a:ext cx="389636" cy="349633"/>
            <a:chOff x="4673600" y="3303588"/>
            <a:chExt cx="1717675" cy="1770062"/>
          </a:xfrm>
          <a:solidFill>
            <a:schemeClr val="bg1"/>
          </a:solidFill>
        </p:grpSpPr>
        <p:sp>
          <p:nvSpPr>
            <p:cNvPr id="25" name="Freeform 32"/>
            <p:cNvSpPr>
              <a:spLocks/>
            </p:cNvSpPr>
            <p:nvPr/>
          </p:nvSpPr>
          <p:spPr bwMode="auto">
            <a:xfrm>
              <a:off x="4673600" y="3303588"/>
              <a:ext cx="1717675" cy="150813"/>
            </a:xfrm>
            <a:custGeom>
              <a:avLst/>
              <a:gdLst>
                <a:gd name="T0" fmla="*/ 142 w 3245"/>
                <a:gd name="T1" fmla="*/ 0 h 287"/>
                <a:gd name="T2" fmla="*/ 3101 w 3245"/>
                <a:gd name="T3" fmla="*/ 0 h 287"/>
                <a:gd name="T4" fmla="*/ 3130 w 3245"/>
                <a:gd name="T5" fmla="*/ 3 h 287"/>
                <a:gd name="T6" fmla="*/ 3158 w 3245"/>
                <a:gd name="T7" fmla="*/ 12 h 287"/>
                <a:gd name="T8" fmla="*/ 3181 w 3245"/>
                <a:gd name="T9" fmla="*/ 25 h 287"/>
                <a:gd name="T10" fmla="*/ 3203 w 3245"/>
                <a:gd name="T11" fmla="*/ 42 h 287"/>
                <a:gd name="T12" fmla="*/ 3220 w 3245"/>
                <a:gd name="T13" fmla="*/ 64 h 287"/>
                <a:gd name="T14" fmla="*/ 3233 w 3245"/>
                <a:gd name="T15" fmla="*/ 89 h 287"/>
                <a:gd name="T16" fmla="*/ 3242 w 3245"/>
                <a:gd name="T17" fmla="*/ 115 h 287"/>
                <a:gd name="T18" fmla="*/ 3245 w 3245"/>
                <a:gd name="T19" fmla="*/ 144 h 287"/>
                <a:gd name="T20" fmla="*/ 3242 w 3245"/>
                <a:gd name="T21" fmla="*/ 173 h 287"/>
                <a:gd name="T22" fmla="*/ 3233 w 3245"/>
                <a:gd name="T23" fmla="*/ 199 h 287"/>
                <a:gd name="T24" fmla="*/ 3220 w 3245"/>
                <a:gd name="T25" fmla="*/ 224 h 287"/>
                <a:gd name="T26" fmla="*/ 3203 w 3245"/>
                <a:gd name="T27" fmla="*/ 245 h 287"/>
                <a:gd name="T28" fmla="*/ 3181 w 3245"/>
                <a:gd name="T29" fmla="*/ 263 h 287"/>
                <a:gd name="T30" fmla="*/ 3158 w 3245"/>
                <a:gd name="T31" fmla="*/ 276 h 287"/>
                <a:gd name="T32" fmla="*/ 3130 w 3245"/>
                <a:gd name="T33" fmla="*/ 284 h 287"/>
                <a:gd name="T34" fmla="*/ 3101 w 3245"/>
                <a:gd name="T35" fmla="*/ 287 h 287"/>
                <a:gd name="T36" fmla="*/ 142 w 3245"/>
                <a:gd name="T37" fmla="*/ 287 h 287"/>
                <a:gd name="T38" fmla="*/ 114 w 3245"/>
                <a:gd name="T39" fmla="*/ 284 h 287"/>
                <a:gd name="T40" fmla="*/ 87 w 3245"/>
                <a:gd name="T41" fmla="*/ 276 h 287"/>
                <a:gd name="T42" fmla="*/ 62 w 3245"/>
                <a:gd name="T43" fmla="*/ 263 h 287"/>
                <a:gd name="T44" fmla="*/ 41 w 3245"/>
                <a:gd name="T45" fmla="*/ 245 h 287"/>
                <a:gd name="T46" fmla="*/ 24 w 3245"/>
                <a:gd name="T47" fmla="*/ 224 h 287"/>
                <a:gd name="T48" fmla="*/ 10 w 3245"/>
                <a:gd name="T49" fmla="*/ 199 h 287"/>
                <a:gd name="T50" fmla="*/ 2 w 3245"/>
                <a:gd name="T51" fmla="*/ 173 h 287"/>
                <a:gd name="T52" fmla="*/ 0 w 3245"/>
                <a:gd name="T53" fmla="*/ 144 h 287"/>
                <a:gd name="T54" fmla="*/ 2 w 3245"/>
                <a:gd name="T55" fmla="*/ 115 h 287"/>
                <a:gd name="T56" fmla="*/ 10 w 3245"/>
                <a:gd name="T57" fmla="*/ 89 h 287"/>
                <a:gd name="T58" fmla="*/ 24 w 3245"/>
                <a:gd name="T59" fmla="*/ 64 h 287"/>
                <a:gd name="T60" fmla="*/ 41 w 3245"/>
                <a:gd name="T61" fmla="*/ 42 h 287"/>
                <a:gd name="T62" fmla="*/ 62 w 3245"/>
                <a:gd name="T63" fmla="*/ 25 h 287"/>
                <a:gd name="T64" fmla="*/ 87 w 3245"/>
                <a:gd name="T65" fmla="*/ 12 h 287"/>
                <a:gd name="T66" fmla="*/ 114 w 3245"/>
                <a:gd name="T67" fmla="*/ 3 h 287"/>
                <a:gd name="T68" fmla="*/ 142 w 3245"/>
                <a:gd name="T6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45" h="287">
                  <a:moveTo>
                    <a:pt x="142" y="0"/>
                  </a:moveTo>
                  <a:lnTo>
                    <a:pt x="3101" y="0"/>
                  </a:lnTo>
                  <a:lnTo>
                    <a:pt x="3130" y="3"/>
                  </a:lnTo>
                  <a:lnTo>
                    <a:pt x="3158" y="12"/>
                  </a:lnTo>
                  <a:lnTo>
                    <a:pt x="3181" y="25"/>
                  </a:lnTo>
                  <a:lnTo>
                    <a:pt x="3203" y="42"/>
                  </a:lnTo>
                  <a:lnTo>
                    <a:pt x="3220" y="64"/>
                  </a:lnTo>
                  <a:lnTo>
                    <a:pt x="3233" y="89"/>
                  </a:lnTo>
                  <a:lnTo>
                    <a:pt x="3242" y="115"/>
                  </a:lnTo>
                  <a:lnTo>
                    <a:pt x="3245" y="144"/>
                  </a:lnTo>
                  <a:lnTo>
                    <a:pt x="3242" y="173"/>
                  </a:lnTo>
                  <a:lnTo>
                    <a:pt x="3233" y="199"/>
                  </a:lnTo>
                  <a:lnTo>
                    <a:pt x="3220" y="224"/>
                  </a:lnTo>
                  <a:lnTo>
                    <a:pt x="3203" y="245"/>
                  </a:lnTo>
                  <a:lnTo>
                    <a:pt x="3181" y="263"/>
                  </a:lnTo>
                  <a:lnTo>
                    <a:pt x="3158" y="276"/>
                  </a:lnTo>
                  <a:lnTo>
                    <a:pt x="3130" y="284"/>
                  </a:lnTo>
                  <a:lnTo>
                    <a:pt x="3101" y="287"/>
                  </a:lnTo>
                  <a:lnTo>
                    <a:pt x="142" y="287"/>
                  </a:lnTo>
                  <a:lnTo>
                    <a:pt x="114" y="284"/>
                  </a:lnTo>
                  <a:lnTo>
                    <a:pt x="87" y="276"/>
                  </a:lnTo>
                  <a:lnTo>
                    <a:pt x="62" y="263"/>
                  </a:lnTo>
                  <a:lnTo>
                    <a:pt x="41" y="245"/>
                  </a:lnTo>
                  <a:lnTo>
                    <a:pt x="24" y="224"/>
                  </a:lnTo>
                  <a:lnTo>
                    <a:pt x="10" y="199"/>
                  </a:lnTo>
                  <a:lnTo>
                    <a:pt x="2" y="173"/>
                  </a:lnTo>
                  <a:lnTo>
                    <a:pt x="0" y="144"/>
                  </a:lnTo>
                  <a:lnTo>
                    <a:pt x="2" y="115"/>
                  </a:lnTo>
                  <a:lnTo>
                    <a:pt x="10" y="89"/>
                  </a:lnTo>
                  <a:lnTo>
                    <a:pt x="24" y="64"/>
                  </a:lnTo>
                  <a:lnTo>
                    <a:pt x="41" y="42"/>
                  </a:lnTo>
                  <a:lnTo>
                    <a:pt x="62" y="25"/>
                  </a:lnTo>
                  <a:lnTo>
                    <a:pt x="87" y="12"/>
                  </a:lnTo>
                  <a:lnTo>
                    <a:pt x="114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auto">
            <a:xfrm>
              <a:off x="4840288" y="3648075"/>
              <a:ext cx="1382713" cy="901700"/>
            </a:xfrm>
            <a:custGeom>
              <a:avLst/>
              <a:gdLst>
                <a:gd name="T0" fmla="*/ 172 w 2612"/>
                <a:gd name="T1" fmla="*/ 3 h 1703"/>
                <a:gd name="T2" fmla="*/ 224 w 2612"/>
                <a:gd name="T3" fmla="*/ 24 h 1703"/>
                <a:gd name="T4" fmla="*/ 261 w 2612"/>
                <a:gd name="T5" fmla="*/ 63 h 1703"/>
                <a:gd name="T6" fmla="*/ 283 w 2612"/>
                <a:gd name="T7" fmla="*/ 114 h 1703"/>
                <a:gd name="T8" fmla="*/ 286 w 2612"/>
                <a:gd name="T9" fmla="*/ 1274 h 1703"/>
                <a:gd name="T10" fmla="*/ 297 w 2612"/>
                <a:gd name="T11" fmla="*/ 1329 h 1703"/>
                <a:gd name="T12" fmla="*/ 328 w 2612"/>
                <a:gd name="T13" fmla="*/ 1374 h 1703"/>
                <a:gd name="T14" fmla="*/ 373 w 2612"/>
                <a:gd name="T15" fmla="*/ 1404 h 1703"/>
                <a:gd name="T16" fmla="*/ 428 w 2612"/>
                <a:gd name="T17" fmla="*/ 1416 h 1703"/>
                <a:gd name="T18" fmla="*/ 2213 w 2612"/>
                <a:gd name="T19" fmla="*/ 1413 h 1703"/>
                <a:gd name="T20" fmla="*/ 2263 w 2612"/>
                <a:gd name="T21" fmla="*/ 1391 h 1703"/>
                <a:gd name="T22" fmla="*/ 2302 w 2612"/>
                <a:gd name="T23" fmla="*/ 1353 h 1703"/>
                <a:gd name="T24" fmla="*/ 2324 w 2612"/>
                <a:gd name="T25" fmla="*/ 1303 h 1703"/>
                <a:gd name="T26" fmla="*/ 2326 w 2612"/>
                <a:gd name="T27" fmla="*/ 143 h 1703"/>
                <a:gd name="T28" fmla="*/ 2337 w 2612"/>
                <a:gd name="T29" fmla="*/ 88 h 1703"/>
                <a:gd name="T30" fmla="*/ 2368 w 2612"/>
                <a:gd name="T31" fmla="*/ 42 h 1703"/>
                <a:gd name="T32" fmla="*/ 2414 w 2612"/>
                <a:gd name="T33" fmla="*/ 11 h 1703"/>
                <a:gd name="T34" fmla="*/ 2469 w 2612"/>
                <a:gd name="T35" fmla="*/ 0 h 1703"/>
                <a:gd name="T36" fmla="*/ 2525 w 2612"/>
                <a:gd name="T37" fmla="*/ 11 h 1703"/>
                <a:gd name="T38" fmla="*/ 2570 w 2612"/>
                <a:gd name="T39" fmla="*/ 42 h 1703"/>
                <a:gd name="T40" fmla="*/ 2601 w 2612"/>
                <a:gd name="T41" fmla="*/ 88 h 1703"/>
                <a:gd name="T42" fmla="*/ 2612 w 2612"/>
                <a:gd name="T43" fmla="*/ 143 h 1703"/>
                <a:gd name="T44" fmla="*/ 2609 w 2612"/>
                <a:gd name="T45" fmla="*/ 1323 h 1703"/>
                <a:gd name="T46" fmla="*/ 2588 w 2612"/>
                <a:gd name="T47" fmla="*/ 1418 h 1703"/>
                <a:gd name="T48" fmla="*/ 2546 w 2612"/>
                <a:gd name="T49" fmla="*/ 1504 h 1703"/>
                <a:gd name="T50" fmla="*/ 2486 w 2612"/>
                <a:gd name="T51" fmla="*/ 1577 h 1703"/>
                <a:gd name="T52" fmla="*/ 2414 w 2612"/>
                <a:gd name="T53" fmla="*/ 1635 h 1703"/>
                <a:gd name="T54" fmla="*/ 2329 w 2612"/>
                <a:gd name="T55" fmla="*/ 1677 h 1703"/>
                <a:gd name="T56" fmla="*/ 2234 w 2612"/>
                <a:gd name="T57" fmla="*/ 1700 h 1703"/>
                <a:gd name="T58" fmla="*/ 428 w 2612"/>
                <a:gd name="T59" fmla="*/ 1703 h 1703"/>
                <a:gd name="T60" fmla="*/ 330 w 2612"/>
                <a:gd name="T61" fmla="*/ 1692 h 1703"/>
                <a:gd name="T62" fmla="*/ 240 w 2612"/>
                <a:gd name="T63" fmla="*/ 1659 h 1703"/>
                <a:gd name="T64" fmla="*/ 160 w 2612"/>
                <a:gd name="T65" fmla="*/ 1608 h 1703"/>
                <a:gd name="T66" fmla="*/ 95 w 2612"/>
                <a:gd name="T67" fmla="*/ 1542 h 1703"/>
                <a:gd name="T68" fmla="*/ 43 w 2612"/>
                <a:gd name="T69" fmla="*/ 1462 h 1703"/>
                <a:gd name="T70" fmla="*/ 12 w 2612"/>
                <a:gd name="T71" fmla="*/ 1372 h 1703"/>
                <a:gd name="T72" fmla="*/ 0 w 2612"/>
                <a:gd name="T73" fmla="*/ 1274 h 1703"/>
                <a:gd name="T74" fmla="*/ 2 w 2612"/>
                <a:gd name="T75" fmla="*/ 114 h 1703"/>
                <a:gd name="T76" fmla="*/ 24 w 2612"/>
                <a:gd name="T77" fmla="*/ 63 h 1703"/>
                <a:gd name="T78" fmla="*/ 63 w 2612"/>
                <a:gd name="T79" fmla="*/ 24 h 1703"/>
                <a:gd name="T80" fmla="*/ 114 w 2612"/>
                <a:gd name="T81" fmla="*/ 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12" h="1703">
                  <a:moveTo>
                    <a:pt x="143" y="0"/>
                  </a:moveTo>
                  <a:lnTo>
                    <a:pt x="172" y="3"/>
                  </a:lnTo>
                  <a:lnTo>
                    <a:pt x="199" y="11"/>
                  </a:lnTo>
                  <a:lnTo>
                    <a:pt x="224" y="24"/>
                  </a:lnTo>
                  <a:lnTo>
                    <a:pt x="244" y="42"/>
                  </a:lnTo>
                  <a:lnTo>
                    <a:pt x="261" y="63"/>
                  </a:lnTo>
                  <a:lnTo>
                    <a:pt x="275" y="88"/>
                  </a:lnTo>
                  <a:lnTo>
                    <a:pt x="283" y="114"/>
                  </a:lnTo>
                  <a:lnTo>
                    <a:pt x="286" y="143"/>
                  </a:lnTo>
                  <a:lnTo>
                    <a:pt x="286" y="1274"/>
                  </a:lnTo>
                  <a:lnTo>
                    <a:pt x="289" y="1303"/>
                  </a:lnTo>
                  <a:lnTo>
                    <a:pt x="297" y="1329"/>
                  </a:lnTo>
                  <a:lnTo>
                    <a:pt x="311" y="1353"/>
                  </a:lnTo>
                  <a:lnTo>
                    <a:pt x="328" y="1374"/>
                  </a:lnTo>
                  <a:lnTo>
                    <a:pt x="349" y="1391"/>
                  </a:lnTo>
                  <a:lnTo>
                    <a:pt x="373" y="1404"/>
                  </a:lnTo>
                  <a:lnTo>
                    <a:pt x="400" y="1413"/>
                  </a:lnTo>
                  <a:lnTo>
                    <a:pt x="428" y="1416"/>
                  </a:lnTo>
                  <a:lnTo>
                    <a:pt x="2184" y="1416"/>
                  </a:lnTo>
                  <a:lnTo>
                    <a:pt x="2213" y="1413"/>
                  </a:lnTo>
                  <a:lnTo>
                    <a:pt x="2240" y="1404"/>
                  </a:lnTo>
                  <a:lnTo>
                    <a:pt x="2263" y="1391"/>
                  </a:lnTo>
                  <a:lnTo>
                    <a:pt x="2285" y="1374"/>
                  </a:lnTo>
                  <a:lnTo>
                    <a:pt x="2302" y="1353"/>
                  </a:lnTo>
                  <a:lnTo>
                    <a:pt x="2314" y="1329"/>
                  </a:lnTo>
                  <a:lnTo>
                    <a:pt x="2324" y="1303"/>
                  </a:lnTo>
                  <a:lnTo>
                    <a:pt x="2326" y="1274"/>
                  </a:lnTo>
                  <a:lnTo>
                    <a:pt x="2326" y="143"/>
                  </a:lnTo>
                  <a:lnTo>
                    <a:pt x="2329" y="114"/>
                  </a:lnTo>
                  <a:lnTo>
                    <a:pt x="2337" y="88"/>
                  </a:lnTo>
                  <a:lnTo>
                    <a:pt x="2350" y="63"/>
                  </a:lnTo>
                  <a:lnTo>
                    <a:pt x="2368" y="42"/>
                  </a:lnTo>
                  <a:lnTo>
                    <a:pt x="2389" y="24"/>
                  </a:lnTo>
                  <a:lnTo>
                    <a:pt x="2414" y="11"/>
                  </a:lnTo>
                  <a:lnTo>
                    <a:pt x="2440" y="3"/>
                  </a:lnTo>
                  <a:lnTo>
                    <a:pt x="2469" y="0"/>
                  </a:lnTo>
                  <a:lnTo>
                    <a:pt x="2498" y="3"/>
                  </a:lnTo>
                  <a:lnTo>
                    <a:pt x="2525" y="11"/>
                  </a:lnTo>
                  <a:lnTo>
                    <a:pt x="2549" y="24"/>
                  </a:lnTo>
                  <a:lnTo>
                    <a:pt x="2570" y="42"/>
                  </a:lnTo>
                  <a:lnTo>
                    <a:pt x="2588" y="63"/>
                  </a:lnTo>
                  <a:lnTo>
                    <a:pt x="2601" y="88"/>
                  </a:lnTo>
                  <a:lnTo>
                    <a:pt x="2609" y="114"/>
                  </a:lnTo>
                  <a:lnTo>
                    <a:pt x="2612" y="143"/>
                  </a:lnTo>
                  <a:lnTo>
                    <a:pt x="2612" y="1274"/>
                  </a:lnTo>
                  <a:lnTo>
                    <a:pt x="2609" y="1323"/>
                  </a:lnTo>
                  <a:lnTo>
                    <a:pt x="2601" y="1372"/>
                  </a:lnTo>
                  <a:lnTo>
                    <a:pt x="2588" y="1418"/>
                  </a:lnTo>
                  <a:lnTo>
                    <a:pt x="2568" y="1462"/>
                  </a:lnTo>
                  <a:lnTo>
                    <a:pt x="2546" y="1504"/>
                  </a:lnTo>
                  <a:lnTo>
                    <a:pt x="2518" y="1542"/>
                  </a:lnTo>
                  <a:lnTo>
                    <a:pt x="2486" y="1577"/>
                  </a:lnTo>
                  <a:lnTo>
                    <a:pt x="2452" y="1608"/>
                  </a:lnTo>
                  <a:lnTo>
                    <a:pt x="2414" y="1635"/>
                  </a:lnTo>
                  <a:lnTo>
                    <a:pt x="2373" y="1659"/>
                  </a:lnTo>
                  <a:lnTo>
                    <a:pt x="2329" y="1677"/>
                  </a:lnTo>
                  <a:lnTo>
                    <a:pt x="2283" y="1692"/>
                  </a:lnTo>
                  <a:lnTo>
                    <a:pt x="2234" y="1700"/>
                  </a:lnTo>
                  <a:lnTo>
                    <a:pt x="2184" y="1703"/>
                  </a:lnTo>
                  <a:lnTo>
                    <a:pt x="428" y="1703"/>
                  </a:lnTo>
                  <a:lnTo>
                    <a:pt x="378" y="1700"/>
                  </a:lnTo>
                  <a:lnTo>
                    <a:pt x="330" y="1692"/>
                  </a:lnTo>
                  <a:lnTo>
                    <a:pt x="284" y="1677"/>
                  </a:lnTo>
                  <a:lnTo>
                    <a:pt x="240" y="1659"/>
                  </a:lnTo>
                  <a:lnTo>
                    <a:pt x="199" y="1635"/>
                  </a:lnTo>
                  <a:lnTo>
                    <a:pt x="160" y="1608"/>
                  </a:lnTo>
                  <a:lnTo>
                    <a:pt x="125" y="1577"/>
                  </a:lnTo>
                  <a:lnTo>
                    <a:pt x="95" y="1542"/>
                  </a:lnTo>
                  <a:lnTo>
                    <a:pt x="67" y="1504"/>
                  </a:lnTo>
                  <a:lnTo>
                    <a:pt x="43" y="1462"/>
                  </a:lnTo>
                  <a:lnTo>
                    <a:pt x="25" y="1418"/>
                  </a:lnTo>
                  <a:lnTo>
                    <a:pt x="12" y="1372"/>
                  </a:lnTo>
                  <a:lnTo>
                    <a:pt x="2" y="1323"/>
                  </a:lnTo>
                  <a:lnTo>
                    <a:pt x="0" y="1274"/>
                  </a:lnTo>
                  <a:lnTo>
                    <a:pt x="0" y="143"/>
                  </a:lnTo>
                  <a:lnTo>
                    <a:pt x="2" y="114"/>
                  </a:lnTo>
                  <a:lnTo>
                    <a:pt x="12" y="88"/>
                  </a:lnTo>
                  <a:lnTo>
                    <a:pt x="24" y="63"/>
                  </a:lnTo>
                  <a:lnTo>
                    <a:pt x="42" y="42"/>
                  </a:lnTo>
                  <a:lnTo>
                    <a:pt x="63" y="24"/>
                  </a:lnTo>
                  <a:lnTo>
                    <a:pt x="87" y="11"/>
                  </a:lnTo>
                  <a:lnTo>
                    <a:pt x="114" y="3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7" name="Freeform 34"/>
            <p:cNvSpPr>
              <a:spLocks/>
            </p:cNvSpPr>
            <p:nvPr/>
          </p:nvSpPr>
          <p:spPr bwMode="auto">
            <a:xfrm>
              <a:off x="5195888" y="3946525"/>
              <a:ext cx="152400" cy="285750"/>
            </a:xfrm>
            <a:custGeom>
              <a:avLst/>
              <a:gdLst>
                <a:gd name="T0" fmla="*/ 143 w 287"/>
                <a:gd name="T1" fmla="*/ 0 h 540"/>
                <a:gd name="T2" fmla="*/ 172 w 287"/>
                <a:gd name="T3" fmla="*/ 3 h 540"/>
                <a:gd name="T4" fmla="*/ 200 w 287"/>
                <a:gd name="T5" fmla="*/ 11 h 540"/>
                <a:gd name="T6" fmla="*/ 223 w 287"/>
                <a:gd name="T7" fmla="*/ 24 h 540"/>
                <a:gd name="T8" fmla="*/ 245 w 287"/>
                <a:gd name="T9" fmla="*/ 42 h 540"/>
                <a:gd name="T10" fmla="*/ 262 w 287"/>
                <a:gd name="T11" fmla="*/ 63 h 540"/>
                <a:gd name="T12" fmla="*/ 275 w 287"/>
                <a:gd name="T13" fmla="*/ 88 h 540"/>
                <a:gd name="T14" fmla="*/ 284 w 287"/>
                <a:gd name="T15" fmla="*/ 114 h 540"/>
                <a:gd name="T16" fmla="*/ 287 w 287"/>
                <a:gd name="T17" fmla="*/ 143 h 540"/>
                <a:gd name="T18" fmla="*/ 287 w 287"/>
                <a:gd name="T19" fmla="*/ 396 h 540"/>
                <a:gd name="T20" fmla="*/ 284 w 287"/>
                <a:gd name="T21" fmla="*/ 426 h 540"/>
                <a:gd name="T22" fmla="*/ 275 w 287"/>
                <a:gd name="T23" fmla="*/ 453 h 540"/>
                <a:gd name="T24" fmla="*/ 262 w 287"/>
                <a:gd name="T25" fmla="*/ 477 h 540"/>
                <a:gd name="T26" fmla="*/ 245 w 287"/>
                <a:gd name="T27" fmla="*/ 498 h 540"/>
                <a:gd name="T28" fmla="*/ 223 w 287"/>
                <a:gd name="T29" fmla="*/ 515 h 540"/>
                <a:gd name="T30" fmla="*/ 200 w 287"/>
                <a:gd name="T31" fmla="*/ 529 h 540"/>
                <a:gd name="T32" fmla="*/ 172 w 287"/>
                <a:gd name="T33" fmla="*/ 537 h 540"/>
                <a:gd name="T34" fmla="*/ 143 w 287"/>
                <a:gd name="T35" fmla="*/ 540 h 540"/>
                <a:gd name="T36" fmla="*/ 115 w 287"/>
                <a:gd name="T37" fmla="*/ 537 h 540"/>
                <a:gd name="T38" fmla="*/ 88 w 287"/>
                <a:gd name="T39" fmla="*/ 529 h 540"/>
                <a:gd name="T40" fmla="*/ 64 w 287"/>
                <a:gd name="T41" fmla="*/ 515 h 540"/>
                <a:gd name="T42" fmla="*/ 42 w 287"/>
                <a:gd name="T43" fmla="*/ 498 h 540"/>
                <a:gd name="T44" fmla="*/ 25 w 287"/>
                <a:gd name="T45" fmla="*/ 477 h 540"/>
                <a:gd name="T46" fmla="*/ 11 w 287"/>
                <a:gd name="T47" fmla="*/ 453 h 540"/>
                <a:gd name="T48" fmla="*/ 3 w 287"/>
                <a:gd name="T49" fmla="*/ 426 h 540"/>
                <a:gd name="T50" fmla="*/ 0 w 287"/>
                <a:gd name="T51" fmla="*/ 396 h 540"/>
                <a:gd name="T52" fmla="*/ 0 w 287"/>
                <a:gd name="T53" fmla="*/ 143 h 540"/>
                <a:gd name="T54" fmla="*/ 3 w 287"/>
                <a:gd name="T55" fmla="*/ 114 h 540"/>
                <a:gd name="T56" fmla="*/ 11 w 287"/>
                <a:gd name="T57" fmla="*/ 88 h 540"/>
                <a:gd name="T58" fmla="*/ 25 w 287"/>
                <a:gd name="T59" fmla="*/ 63 h 540"/>
                <a:gd name="T60" fmla="*/ 42 w 287"/>
                <a:gd name="T61" fmla="*/ 42 h 540"/>
                <a:gd name="T62" fmla="*/ 64 w 287"/>
                <a:gd name="T63" fmla="*/ 24 h 540"/>
                <a:gd name="T64" fmla="*/ 88 w 287"/>
                <a:gd name="T65" fmla="*/ 11 h 540"/>
                <a:gd name="T66" fmla="*/ 115 w 287"/>
                <a:gd name="T67" fmla="*/ 3 h 540"/>
                <a:gd name="T68" fmla="*/ 143 w 287"/>
                <a:gd name="T69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7" h="540">
                  <a:moveTo>
                    <a:pt x="143" y="0"/>
                  </a:moveTo>
                  <a:lnTo>
                    <a:pt x="172" y="3"/>
                  </a:lnTo>
                  <a:lnTo>
                    <a:pt x="200" y="11"/>
                  </a:lnTo>
                  <a:lnTo>
                    <a:pt x="223" y="24"/>
                  </a:lnTo>
                  <a:lnTo>
                    <a:pt x="245" y="42"/>
                  </a:lnTo>
                  <a:lnTo>
                    <a:pt x="262" y="63"/>
                  </a:lnTo>
                  <a:lnTo>
                    <a:pt x="275" y="88"/>
                  </a:lnTo>
                  <a:lnTo>
                    <a:pt x="284" y="114"/>
                  </a:lnTo>
                  <a:lnTo>
                    <a:pt x="287" y="143"/>
                  </a:lnTo>
                  <a:lnTo>
                    <a:pt x="287" y="396"/>
                  </a:lnTo>
                  <a:lnTo>
                    <a:pt x="284" y="426"/>
                  </a:lnTo>
                  <a:lnTo>
                    <a:pt x="275" y="453"/>
                  </a:lnTo>
                  <a:lnTo>
                    <a:pt x="262" y="477"/>
                  </a:lnTo>
                  <a:lnTo>
                    <a:pt x="245" y="498"/>
                  </a:lnTo>
                  <a:lnTo>
                    <a:pt x="223" y="515"/>
                  </a:lnTo>
                  <a:lnTo>
                    <a:pt x="200" y="529"/>
                  </a:lnTo>
                  <a:lnTo>
                    <a:pt x="172" y="537"/>
                  </a:lnTo>
                  <a:lnTo>
                    <a:pt x="143" y="540"/>
                  </a:lnTo>
                  <a:lnTo>
                    <a:pt x="115" y="537"/>
                  </a:lnTo>
                  <a:lnTo>
                    <a:pt x="88" y="529"/>
                  </a:lnTo>
                  <a:lnTo>
                    <a:pt x="64" y="515"/>
                  </a:lnTo>
                  <a:lnTo>
                    <a:pt x="42" y="498"/>
                  </a:lnTo>
                  <a:lnTo>
                    <a:pt x="25" y="477"/>
                  </a:lnTo>
                  <a:lnTo>
                    <a:pt x="11" y="453"/>
                  </a:lnTo>
                  <a:lnTo>
                    <a:pt x="3" y="426"/>
                  </a:lnTo>
                  <a:lnTo>
                    <a:pt x="0" y="396"/>
                  </a:lnTo>
                  <a:lnTo>
                    <a:pt x="0" y="143"/>
                  </a:lnTo>
                  <a:lnTo>
                    <a:pt x="3" y="114"/>
                  </a:lnTo>
                  <a:lnTo>
                    <a:pt x="11" y="88"/>
                  </a:lnTo>
                  <a:lnTo>
                    <a:pt x="25" y="63"/>
                  </a:lnTo>
                  <a:lnTo>
                    <a:pt x="42" y="42"/>
                  </a:lnTo>
                  <a:lnTo>
                    <a:pt x="64" y="24"/>
                  </a:lnTo>
                  <a:lnTo>
                    <a:pt x="88" y="11"/>
                  </a:lnTo>
                  <a:lnTo>
                    <a:pt x="115" y="3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5456238" y="3670300"/>
              <a:ext cx="150813" cy="561975"/>
            </a:xfrm>
            <a:custGeom>
              <a:avLst/>
              <a:gdLst>
                <a:gd name="T0" fmla="*/ 142 w 285"/>
                <a:gd name="T1" fmla="*/ 0 h 1063"/>
                <a:gd name="T2" fmla="*/ 172 w 285"/>
                <a:gd name="T3" fmla="*/ 3 h 1063"/>
                <a:gd name="T4" fmla="*/ 198 w 285"/>
                <a:gd name="T5" fmla="*/ 11 h 1063"/>
                <a:gd name="T6" fmla="*/ 223 w 285"/>
                <a:gd name="T7" fmla="*/ 24 h 1063"/>
                <a:gd name="T8" fmla="*/ 243 w 285"/>
                <a:gd name="T9" fmla="*/ 42 h 1063"/>
                <a:gd name="T10" fmla="*/ 261 w 285"/>
                <a:gd name="T11" fmla="*/ 63 h 1063"/>
                <a:gd name="T12" fmla="*/ 274 w 285"/>
                <a:gd name="T13" fmla="*/ 88 h 1063"/>
                <a:gd name="T14" fmla="*/ 282 w 285"/>
                <a:gd name="T15" fmla="*/ 114 h 1063"/>
                <a:gd name="T16" fmla="*/ 285 w 285"/>
                <a:gd name="T17" fmla="*/ 143 h 1063"/>
                <a:gd name="T18" fmla="*/ 285 w 285"/>
                <a:gd name="T19" fmla="*/ 919 h 1063"/>
                <a:gd name="T20" fmla="*/ 282 w 285"/>
                <a:gd name="T21" fmla="*/ 949 h 1063"/>
                <a:gd name="T22" fmla="*/ 274 w 285"/>
                <a:gd name="T23" fmla="*/ 976 h 1063"/>
                <a:gd name="T24" fmla="*/ 261 w 285"/>
                <a:gd name="T25" fmla="*/ 1000 h 1063"/>
                <a:gd name="T26" fmla="*/ 243 w 285"/>
                <a:gd name="T27" fmla="*/ 1021 h 1063"/>
                <a:gd name="T28" fmla="*/ 222 w 285"/>
                <a:gd name="T29" fmla="*/ 1038 h 1063"/>
                <a:gd name="T30" fmla="*/ 198 w 285"/>
                <a:gd name="T31" fmla="*/ 1052 h 1063"/>
                <a:gd name="T32" fmla="*/ 171 w 285"/>
                <a:gd name="T33" fmla="*/ 1060 h 1063"/>
                <a:gd name="T34" fmla="*/ 142 w 285"/>
                <a:gd name="T35" fmla="*/ 1063 h 1063"/>
                <a:gd name="T36" fmla="*/ 113 w 285"/>
                <a:gd name="T37" fmla="*/ 1060 h 1063"/>
                <a:gd name="T38" fmla="*/ 87 w 285"/>
                <a:gd name="T39" fmla="*/ 1052 h 1063"/>
                <a:gd name="T40" fmla="*/ 62 w 285"/>
                <a:gd name="T41" fmla="*/ 1038 h 1063"/>
                <a:gd name="T42" fmla="*/ 40 w 285"/>
                <a:gd name="T43" fmla="*/ 1021 h 1063"/>
                <a:gd name="T44" fmla="*/ 23 w 285"/>
                <a:gd name="T45" fmla="*/ 1000 h 1063"/>
                <a:gd name="T46" fmla="*/ 11 w 285"/>
                <a:gd name="T47" fmla="*/ 976 h 1063"/>
                <a:gd name="T48" fmla="*/ 2 w 285"/>
                <a:gd name="T49" fmla="*/ 949 h 1063"/>
                <a:gd name="T50" fmla="*/ 0 w 285"/>
                <a:gd name="T51" fmla="*/ 919 h 1063"/>
                <a:gd name="T52" fmla="*/ 0 w 285"/>
                <a:gd name="T53" fmla="*/ 143 h 1063"/>
                <a:gd name="T54" fmla="*/ 2 w 285"/>
                <a:gd name="T55" fmla="*/ 114 h 1063"/>
                <a:gd name="T56" fmla="*/ 11 w 285"/>
                <a:gd name="T57" fmla="*/ 88 h 1063"/>
                <a:gd name="T58" fmla="*/ 23 w 285"/>
                <a:gd name="T59" fmla="*/ 63 h 1063"/>
                <a:gd name="T60" fmla="*/ 40 w 285"/>
                <a:gd name="T61" fmla="*/ 42 h 1063"/>
                <a:gd name="T62" fmla="*/ 62 w 285"/>
                <a:gd name="T63" fmla="*/ 24 h 1063"/>
                <a:gd name="T64" fmla="*/ 87 w 285"/>
                <a:gd name="T65" fmla="*/ 11 h 1063"/>
                <a:gd name="T66" fmla="*/ 113 w 285"/>
                <a:gd name="T67" fmla="*/ 3 h 1063"/>
                <a:gd name="T68" fmla="*/ 142 w 285"/>
                <a:gd name="T69" fmla="*/ 0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5" h="1063">
                  <a:moveTo>
                    <a:pt x="142" y="0"/>
                  </a:moveTo>
                  <a:lnTo>
                    <a:pt x="172" y="3"/>
                  </a:lnTo>
                  <a:lnTo>
                    <a:pt x="198" y="11"/>
                  </a:lnTo>
                  <a:lnTo>
                    <a:pt x="223" y="24"/>
                  </a:lnTo>
                  <a:lnTo>
                    <a:pt x="243" y="42"/>
                  </a:lnTo>
                  <a:lnTo>
                    <a:pt x="261" y="63"/>
                  </a:lnTo>
                  <a:lnTo>
                    <a:pt x="274" y="88"/>
                  </a:lnTo>
                  <a:lnTo>
                    <a:pt x="282" y="114"/>
                  </a:lnTo>
                  <a:lnTo>
                    <a:pt x="285" y="143"/>
                  </a:lnTo>
                  <a:lnTo>
                    <a:pt x="285" y="919"/>
                  </a:lnTo>
                  <a:lnTo>
                    <a:pt x="282" y="949"/>
                  </a:lnTo>
                  <a:lnTo>
                    <a:pt x="274" y="976"/>
                  </a:lnTo>
                  <a:lnTo>
                    <a:pt x="261" y="1000"/>
                  </a:lnTo>
                  <a:lnTo>
                    <a:pt x="243" y="1021"/>
                  </a:lnTo>
                  <a:lnTo>
                    <a:pt x="222" y="1038"/>
                  </a:lnTo>
                  <a:lnTo>
                    <a:pt x="198" y="1052"/>
                  </a:lnTo>
                  <a:lnTo>
                    <a:pt x="171" y="1060"/>
                  </a:lnTo>
                  <a:lnTo>
                    <a:pt x="142" y="1063"/>
                  </a:lnTo>
                  <a:lnTo>
                    <a:pt x="113" y="1060"/>
                  </a:lnTo>
                  <a:lnTo>
                    <a:pt x="87" y="1052"/>
                  </a:lnTo>
                  <a:lnTo>
                    <a:pt x="62" y="1038"/>
                  </a:lnTo>
                  <a:lnTo>
                    <a:pt x="40" y="1021"/>
                  </a:lnTo>
                  <a:lnTo>
                    <a:pt x="23" y="1000"/>
                  </a:lnTo>
                  <a:lnTo>
                    <a:pt x="11" y="976"/>
                  </a:lnTo>
                  <a:lnTo>
                    <a:pt x="2" y="949"/>
                  </a:lnTo>
                  <a:lnTo>
                    <a:pt x="0" y="919"/>
                  </a:lnTo>
                  <a:lnTo>
                    <a:pt x="0" y="143"/>
                  </a:lnTo>
                  <a:lnTo>
                    <a:pt x="2" y="114"/>
                  </a:lnTo>
                  <a:lnTo>
                    <a:pt x="11" y="88"/>
                  </a:lnTo>
                  <a:lnTo>
                    <a:pt x="23" y="63"/>
                  </a:lnTo>
                  <a:lnTo>
                    <a:pt x="40" y="42"/>
                  </a:lnTo>
                  <a:lnTo>
                    <a:pt x="62" y="24"/>
                  </a:lnTo>
                  <a:lnTo>
                    <a:pt x="87" y="11"/>
                  </a:lnTo>
                  <a:lnTo>
                    <a:pt x="113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9" name="Freeform 36"/>
            <p:cNvSpPr>
              <a:spLocks/>
            </p:cNvSpPr>
            <p:nvPr/>
          </p:nvSpPr>
          <p:spPr bwMode="auto">
            <a:xfrm>
              <a:off x="5716588" y="3808413"/>
              <a:ext cx="150813" cy="423863"/>
            </a:xfrm>
            <a:custGeom>
              <a:avLst/>
              <a:gdLst>
                <a:gd name="T0" fmla="*/ 142 w 286"/>
                <a:gd name="T1" fmla="*/ 0 h 802"/>
                <a:gd name="T2" fmla="*/ 172 w 286"/>
                <a:gd name="T3" fmla="*/ 3 h 802"/>
                <a:gd name="T4" fmla="*/ 199 w 286"/>
                <a:gd name="T5" fmla="*/ 11 h 802"/>
                <a:gd name="T6" fmla="*/ 223 w 286"/>
                <a:gd name="T7" fmla="*/ 25 h 802"/>
                <a:gd name="T8" fmla="*/ 244 w 286"/>
                <a:gd name="T9" fmla="*/ 42 h 802"/>
                <a:gd name="T10" fmla="*/ 261 w 286"/>
                <a:gd name="T11" fmla="*/ 64 h 802"/>
                <a:gd name="T12" fmla="*/ 274 w 286"/>
                <a:gd name="T13" fmla="*/ 88 h 802"/>
                <a:gd name="T14" fmla="*/ 283 w 286"/>
                <a:gd name="T15" fmla="*/ 115 h 802"/>
                <a:gd name="T16" fmla="*/ 286 w 286"/>
                <a:gd name="T17" fmla="*/ 144 h 802"/>
                <a:gd name="T18" fmla="*/ 286 w 286"/>
                <a:gd name="T19" fmla="*/ 658 h 802"/>
                <a:gd name="T20" fmla="*/ 283 w 286"/>
                <a:gd name="T21" fmla="*/ 688 h 802"/>
                <a:gd name="T22" fmla="*/ 274 w 286"/>
                <a:gd name="T23" fmla="*/ 715 h 802"/>
                <a:gd name="T24" fmla="*/ 261 w 286"/>
                <a:gd name="T25" fmla="*/ 739 h 802"/>
                <a:gd name="T26" fmla="*/ 244 w 286"/>
                <a:gd name="T27" fmla="*/ 760 h 802"/>
                <a:gd name="T28" fmla="*/ 223 w 286"/>
                <a:gd name="T29" fmla="*/ 777 h 802"/>
                <a:gd name="T30" fmla="*/ 199 w 286"/>
                <a:gd name="T31" fmla="*/ 791 h 802"/>
                <a:gd name="T32" fmla="*/ 172 w 286"/>
                <a:gd name="T33" fmla="*/ 799 h 802"/>
                <a:gd name="T34" fmla="*/ 142 w 286"/>
                <a:gd name="T35" fmla="*/ 802 h 802"/>
                <a:gd name="T36" fmla="*/ 114 w 286"/>
                <a:gd name="T37" fmla="*/ 799 h 802"/>
                <a:gd name="T38" fmla="*/ 87 w 286"/>
                <a:gd name="T39" fmla="*/ 791 h 802"/>
                <a:gd name="T40" fmla="*/ 62 w 286"/>
                <a:gd name="T41" fmla="*/ 777 h 802"/>
                <a:gd name="T42" fmla="*/ 42 w 286"/>
                <a:gd name="T43" fmla="*/ 760 h 802"/>
                <a:gd name="T44" fmla="*/ 24 w 286"/>
                <a:gd name="T45" fmla="*/ 739 h 802"/>
                <a:gd name="T46" fmla="*/ 11 w 286"/>
                <a:gd name="T47" fmla="*/ 715 h 802"/>
                <a:gd name="T48" fmla="*/ 2 w 286"/>
                <a:gd name="T49" fmla="*/ 688 h 802"/>
                <a:gd name="T50" fmla="*/ 0 w 286"/>
                <a:gd name="T51" fmla="*/ 658 h 802"/>
                <a:gd name="T52" fmla="*/ 0 w 286"/>
                <a:gd name="T53" fmla="*/ 144 h 802"/>
                <a:gd name="T54" fmla="*/ 2 w 286"/>
                <a:gd name="T55" fmla="*/ 115 h 802"/>
                <a:gd name="T56" fmla="*/ 11 w 286"/>
                <a:gd name="T57" fmla="*/ 88 h 802"/>
                <a:gd name="T58" fmla="*/ 24 w 286"/>
                <a:gd name="T59" fmla="*/ 64 h 802"/>
                <a:gd name="T60" fmla="*/ 42 w 286"/>
                <a:gd name="T61" fmla="*/ 42 h 802"/>
                <a:gd name="T62" fmla="*/ 62 w 286"/>
                <a:gd name="T63" fmla="*/ 25 h 802"/>
                <a:gd name="T64" fmla="*/ 87 w 286"/>
                <a:gd name="T65" fmla="*/ 11 h 802"/>
                <a:gd name="T66" fmla="*/ 114 w 286"/>
                <a:gd name="T67" fmla="*/ 3 h 802"/>
                <a:gd name="T68" fmla="*/ 142 w 286"/>
                <a:gd name="T69" fmla="*/ 0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6" h="802">
                  <a:moveTo>
                    <a:pt x="142" y="0"/>
                  </a:moveTo>
                  <a:lnTo>
                    <a:pt x="172" y="3"/>
                  </a:lnTo>
                  <a:lnTo>
                    <a:pt x="199" y="11"/>
                  </a:lnTo>
                  <a:lnTo>
                    <a:pt x="223" y="25"/>
                  </a:lnTo>
                  <a:lnTo>
                    <a:pt x="244" y="42"/>
                  </a:lnTo>
                  <a:lnTo>
                    <a:pt x="261" y="64"/>
                  </a:lnTo>
                  <a:lnTo>
                    <a:pt x="274" y="88"/>
                  </a:lnTo>
                  <a:lnTo>
                    <a:pt x="283" y="115"/>
                  </a:lnTo>
                  <a:lnTo>
                    <a:pt x="286" y="144"/>
                  </a:lnTo>
                  <a:lnTo>
                    <a:pt x="286" y="658"/>
                  </a:lnTo>
                  <a:lnTo>
                    <a:pt x="283" y="688"/>
                  </a:lnTo>
                  <a:lnTo>
                    <a:pt x="274" y="715"/>
                  </a:lnTo>
                  <a:lnTo>
                    <a:pt x="261" y="739"/>
                  </a:lnTo>
                  <a:lnTo>
                    <a:pt x="244" y="760"/>
                  </a:lnTo>
                  <a:lnTo>
                    <a:pt x="223" y="777"/>
                  </a:lnTo>
                  <a:lnTo>
                    <a:pt x="199" y="791"/>
                  </a:lnTo>
                  <a:lnTo>
                    <a:pt x="172" y="799"/>
                  </a:lnTo>
                  <a:lnTo>
                    <a:pt x="142" y="802"/>
                  </a:lnTo>
                  <a:lnTo>
                    <a:pt x="114" y="799"/>
                  </a:lnTo>
                  <a:lnTo>
                    <a:pt x="87" y="791"/>
                  </a:lnTo>
                  <a:lnTo>
                    <a:pt x="62" y="777"/>
                  </a:lnTo>
                  <a:lnTo>
                    <a:pt x="42" y="760"/>
                  </a:lnTo>
                  <a:lnTo>
                    <a:pt x="24" y="739"/>
                  </a:lnTo>
                  <a:lnTo>
                    <a:pt x="11" y="715"/>
                  </a:lnTo>
                  <a:lnTo>
                    <a:pt x="2" y="688"/>
                  </a:lnTo>
                  <a:lnTo>
                    <a:pt x="0" y="658"/>
                  </a:lnTo>
                  <a:lnTo>
                    <a:pt x="0" y="144"/>
                  </a:lnTo>
                  <a:lnTo>
                    <a:pt x="2" y="115"/>
                  </a:lnTo>
                  <a:lnTo>
                    <a:pt x="11" y="88"/>
                  </a:lnTo>
                  <a:lnTo>
                    <a:pt x="24" y="64"/>
                  </a:lnTo>
                  <a:lnTo>
                    <a:pt x="42" y="42"/>
                  </a:lnTo>
                  <a:lnTo>
                    <a:pt x="62" y="25"/>
                  </a:lnTo>
                  <a:lnTo>
                    <a:pt x="87" y="11"/>
                  </a:lnTo>
                  <a:lnTo>
                    <a:pt x="114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30" name="Freeform 37"/>
            <p:cNvSpPr>
              <a:spLocks/>
            </p:cNvSpPr>
            <p:nvPr/>
          </p:nvSpPr>
          <p:spPr bwMode="auto">
            <a:xfrm>
              <a:off x="5153025" y="4670425"/>
              <a:ext cx="758825" cy="403225"/>
            </a:xfrm>
            <a:custGeom>
              <a:avLst/>
              <a:gdLst>
                <a:gd name="T0" fmla="*/ 428 w 1434"/>
                <a:gd name="T1" fmla="*/ 0 h 763"/>
                <a:gd name="T2" fmla="*/ 1006 w 1434"/>
                <a:gd name="T3" fmla="*/ 0 h 763"/>
                <a:gd name="T4" fmla="*/ 1031 w 1434"/>
                <a:gd name="T5" fmla="*/ 3 h 763"/>
                <a:gd name="T6" fmla="*/ 1055 w 1434"/>
                <a:gd name="T7" fmla="*/ 10 h 763"/>
                <a:gd name="T8" fmla="*/ 1076 w 1434"/>
                <a:gd name="T9" fmla="*/ 19 h 763"/>
                <a:gd name="T10" fmla="*/ 1097 w 1434"/>
                <a:gd name="T11" fmla="*/ 33 h 763"/>
                <a:gd name="T12" fmla="*/ 1114 w 1434"/>
                <a:gd name="T13" fmla="*/ 51 h 763"/>
                <a:gd name="T14" fmla="*/ 1128 w 1434"/>
                <a:gd name="T15" fmla="*/ 70 h 763"/>
                <a:gd name="T16" fmla="*/ 1413 w 1434"/>
                <a:gd name="T17" fmla="*/ 546 h 763"/>
                <a:gd name="T18" fmla="*/ 1424 w 1434"/>
                <a:gd name="T19" fmla="*/ 569 h 763"/>
                <a:gd name="T20" fmla="*/ 1432 w 1434"/>
                <a:gd name="T21" fmla="*/ 593 h 763"/>
                <a:gd name="T22" fmla="*/ 1434 w 1434"/>
                <a:gd name="T23" fmla="*/ 618 h 763"/>
                <a:gd name="T24" fmla="*/ 1433 w 1434"/>
                <a:gd name="T25" fmla="*/ 642 h 763"/>
                <a:gd name="T26" fmla="*/ 1426 w 1434"/>
                <a:gd name="T27" fmla="*/ 666 h 763"/>
                <a:gd name="T28" fmla="*/ 1416 w 1434"/>
                <a:gd name="T29" fmla="*/ 689 h 763"/>
                <a:gd name="T30" fmla="*/ 1403 w 1434"/>
                <a:gd name="T31" fmla="*/ 709 h 763"/>
                <a:gd name="T32" fmla="*/ 1385 w 1434"/>
                <a:gd name="T33" fmla="*/ 728 h 763"/>
                <a:gd name="T34" fmla="*/ 1365 w 1434"/>
                <a:gd name="T35" fmla="*/ 743 h 763"/>
                <a:gd name="T36" fmla="*/ 1340 w 1434"/>
                <a:gd name="T37" fmla="*/ 754 h 763"/>
                <a:gd name="T38" fmla="*/ 1316 w 1434"/>
                <a:gd name="T39" fmla="*/ 760 h 763"/>
                <a:gd name="T40" fmla="*/ 1291 w 1434"/>
                <a:gd name="T41" fmla="*/ 763 h 763"/>
                <a:gd name="T42" fmla="*/ 1267 w 1434"/>
                <a:gd name="T43" fmla="*/ 761 h 763"/>
                <a:gd name="T44" fmla="*/ 1243 w 1434"/>
                <a:gd name="T45" fmla="*/ 755 h 763"/>
                <a:gd name="T46" fmla="*/ 1222 w 1434"/>
                <a:gd name="T47" fmla="*/ 745 h 763"/>
                <a:gd name="T48" fmla="*/ 1201 w 1434"/>
                <a:gd name="T49" fmla="*/ 732 h 763"/>
                <a:gd name="T50" fmla="*/ 1183 w 1434"/>
                <a:gd name="T51" fmla="*/ 714 h 763"/>
                <a:gd name="T52" fmla="*/ 1168 w 1434"/>
                <a:gd name="T53" fmla="*/ 694 h 763"/>
                <a:gd name="T54" fmla="*/ 925 w 1434"/>
                <a:gd name="T55" fmla="*/ 288 h 763"/>
                <a:gd name="T56" fmla="*/ 509 w 1434"/>
                <a:gd name="T57" fmla="*/ 288 h 763"/>
                <a:gd name="T58" fmla="*/ 266 w 1434"/>
                <a:gd name="T59" fmla="*/ 694 h 763"/>
                <a:gd name="T60" fmla="*/ 251 w 1434"/>
                <a:gd name="T61" fmla="*/ 714 h 763"/>
                <a:gd name="T62" fmla="*/ 233 w 1434"/>
                <a:gd name="T63" fmla="*/ 732 h 763"/>
                <a:gd name="T64" fmla="*/ 212 w 1434"/>
                <a:gd name="T65" fmla="*/ 745 h 763"/>
                <a:gd name="T66" fmla="*/ 190 w 1434"/>
                <a:gd name="T67" fmla="*/ 755 h 763"/>
                <a:gd name="T68" fmla="*/ 166 w 1434"/>
                <a:gd name="T69" fmla="*/ 761 h 763"/>
                <a:gd name="T70" fmla="*/ 141 w 1434"/>
                <a:gd name="T71" fmla="*/ 763 h 763"/>
                <a:gd name="T72" fmla="*/ 117 w 1434"/>
                <a:gd name="T73" fmla="*/ 760 h 763"/>
                <a:gd name="T74" fmla="*/ 93 w 1434"/>
                <a:gd name="T75" fmla="*/ 754 h 763"/>
                <a:gd name="T76" fmla="*/ 70 w 1434"/>
                <a:gd name="T77" fmla="*/ 743 h 763"/>
                <a:gd name="T78" fmla="*/ 49 w 1434"/>
                <a:gd name="T79" fmla="*/ 728 h 763"/>
                <a:gd name="T80" fmla="*/ 32 w 1434"/>
                <a:gd name="T81" fmla="*/ 709 h 763"/>
                <a:gd name="T82" fmla="*/ 18 w 1434"/>
                <a:gd name="T83" fmla="*/ 689 h 763"/>
                <a:gd name="T84" fmla="*/ 8 w 1434"/>
                <a:gd name="T85" fmla="*/ 666 h 763"/>
                <a:gd name="T86" fmla="*/ 2 w 1434"/>
                <a:gd name="T87" fmla="*/ 642 h 763"/>
                <a:gd name="T88" fmla="*/ 0 w 1434"/>
                <a:gd name="T89" fmla="*/ 618 h 763"/>
                <a:gd name="T90" fmla="*/ 3 w 1434"/>
                <a:gd name="T91" fmla="*/ 593 h 763"/>
                <a:gd name="T92" fmla="*/ 9 w 1434"/>
                <a:gd name="T93" fmla="*/ 569 h 763"/>
                <a:gd name="T94" fmla="*/ 21 w 1434"/>
                <a:gd name="T95" fmla="*/ 546 h 763"/>
                <a:gd name="T96" fmla="*/ 305 w 1434"/>
                <a:gd name="T97" fmla="*/ 70 h 763"/>
                <a:gd name="T98" fmla="*/ 321 w 1434"/>
                <a:gd name="T99" fmla="*/ 51 h 763"/>
                <a:gd name="T100" fmla="*/ 338 w 1434"/>
                <a:gd name="T101" fmla="*/ 33 h 763"/>
                <a:gd name="T102" fmla="*/ 357 w 1434"/>
                <a:gd name="T103" fmla="*/ 19 h 763"/>
                <a:gd name="T104" fmla="*/ 380 w 1434"/>
                <a:gd name="T105" fmla="*/ 10 h 763"/>
                <a:gd name="T106" fmla="*/ 404 w 1434"/>
                <a:gd name="T107" fmla="*/ 3 h 763"/>
                <a:gd name="T108" fmla="*/ 428 w 1434"/>
                <a:gd name="T109" fmla="*/ 0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34" h="763">
                  <a:moveTo>
                    <a:pt x="428" y="0"/>
                  </a:moveTo>
                  <a:lnTo>
                    <a:pt x="1006" y="0"/>
                  </a:lnTo>
                  <a:lnTo>
                    <a:pt x="1031" y="3"/>
                  </a:lnTo>
                  <a:lnTo>
                    <a:pt x="1055" y="10"/>
                  </a:lnTo>
                  <a:lnTo>
                    <a:pt x="1076" y="19"/>
                  </a:lnTo>
                  <a:lnTo>
                    <a:pt x="1097" y="33"/>
                  </a:lnTo>
                  <a:lnTo>
                    <a:pt x="1114" y="51"/>
                  </a:lnTo>
                  <a:lnTo>
                    <a:pt x="1128" y="70"/>
                  </a:lnTo>
                  <a:lnTo>
                    <a:pt x="1413" y="546"/>
                  </a:lnTo>
                  <a:lnTo>
                    <a:pt x="1424" y="569"/>
                  </a:lnTo>
                  <a:lnTo>
                    <a:pt x="1432" y="593"/>
                  </a:lnTo>
                  <a:lnTo>
                    <a:pt x="1434" y="618"/>
                  </a:lnTo>
                  <a:lnTo>
                    <a:pt x="1433" y="642"/>
                  </a:lnTo>
                  <a:lnTo>
                    <a:pt x="1426" y="666"/>
                  </a:lnTo>
                  <a:lnTo>
                    <a:pt x="1416" y="689"/>
                  </a:lnTo>
                  <a:lnTo>
                    <a:pt x="1403" y="709"/>
                  </a:lnTo>
                  <a:lnTo>
                    <a:pt x="1385" y="728"/>
                  </a:lnTo>
                  <a:lnTo>
                    <a:pt x="1365" y="743"/>
                  </a:lnTo>
                  <a:lnTo>
                    <a:pt x="1340" y="754"/>
                  </a:lnTo>
                  <a:lnTo>
                    <a:pt x="1316" y="760"/>
                  </a:lnTo>
                  <a:lnTo>
                    <a:pt x="1291" y="763"/>
                  </a:lnTo>
                  <a:lnTo>
                    <a:pt x="1267" y="761"/>
                  </a:lnTo>
                  <a:lnTo>
                    <a:pt x="1243" y="755"/>
                  </a:lnTo>
                  <a:lnTo>
                    <a:pt x="1222" y="745"/>
                  </a:lnTo>
                  <a:lnTo>
                    <a:pt x="1201" y="732"/>
                  </a:lnTo>
                  <a:lnTo>
                    <a:pt x="1183" y="714"/>
                  </a:lnTo>
                  <a:lnTo>
                    <a:pt x="1168" y="694"/>
                  </a:lnTo>
                  <a:lnTo>
                    <a:pt x="925" y="288"/>
                  </a:lnTo>
                  <a:lnTo>
                    <a:pt x="509" y="288"/>
                  </a:lnTo>
                  <a:lnTo>
                    <a:pt x="266" y="694"/>
                  </a:lnTo>
                  <a:lnTo>
                    <a:pt x="251" y="714"/>
                  </a:lnTo>
                  <a:lnTo>
                    <a:pt x="233" y="732"/>
                  </a:lnTo>
                  <a:lnTo>
                    <a:pt x="212" y="745"/>
                  </a:lnTo>
                  <a:lnTo>
                    <a:pt x="190" y="755"/>
                  </a:lnTo>
                  <a:lnTo>
                    <a:pt x="166" y="761"/>
                  </a:lnTo>
                  <a:lnTo>
                    <a:pt x="141" y="763"/>
                  </a:lnTo>
                  <a:lnTo>
                    <a:pt x="117" y="760"/>
                  </a:lnTo>
                  <a:lnTo>
                    <a:pt x="93" y="754"/>
                  </a:lnTo>
                  <a:lnTo>
                    <a:pt x="70" y="743"/>
                  </a:lnTo>
                  <a:lnTo>
                    <a:pt x="49" y="728"/>
                  </a:lnTo>
                  <a:lnTo>
                    <a:pt x="32" y="709"/>
                  </a:lnTo>
                  <a:lnTo>
                    <a:pt x="18" y="689"/>
                  </a:lnTo>
                  <a:lnTo>
                    <a:pt x="8" y="666"/>
                  </a:lnTo>
                  <a:lnTo>
                    <a:pt x="2" y="642"/>
                  </a:lnTo>
                  <a:lnTo>
                    <a:pt x="0" y="618"/>
                  </a:lnTo>
                  <a:lnTo>
                    <a:pt x="3" y="593"/>
                  </a:lnTo>
                  <a:lnTo>
                    <a:pt x="9" y="569"/>
                  </a:lnTo>
                  <a:lnTo>
                    <a:pt x="21" y="546"/>
                  </a:lnTo>
                  <a:lnTo>
                    <a:pt x="305" y="70"/>
                  </a:lnTo>
                  <a:lnTo>
                    <a:pt x="321" y="51"/>
                  </a:lnTo>
                  <a:lnTo>
                    <a:pt x="338" y="33"/>
                  </a:lnTo>
                  <a:lnTo>
                    <a:pt x="357" y="19"/>
                  </a:lnTo>
                  <a:lnTo>
                    <a:pt x="380" y="10"/>
                  </a:lnTo>
                  <a:lnTo>
                    <a:pt x="404" y="3"/>
                  </a:lnTo>
                  <a:lnTo>
                    <a:pt x="4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0717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7" name="Image" r:id="rId3" imgW="1440360" imgH="1080000" progId="Photoshop.Image.9">
                  <p:embed/>
                </p:oleObj>
              </mc:Choice>
              <mc:Fallback>
                <p:oleObj name="Image" r:id="rId3" imgW="1440360" imgH="1080000" progId="Photoshop.Image.9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1167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pattFill prst="pct25">
                        <a:fgClr>
                          <a:schemeClr val="accent1"/>
                        </a:fgClr>
                        <a:bgClr>
                          <a:schemeClr val="bg1"/>
                        </a:bgClr>
                      </a:patt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381000" y="1371600"/>
            <a:ext cx="5984892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h-TH" sz="7200" b="1" dirty="0">
                <a:solidFill>
                  <a:srgbClr val="005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  <a:ea typeface="Tahoma" panose="020B0604030504040204" pitchFamily="34" charset="0"/>
                <a:cs typeface="KodchiangUPC" panose="02020603050405020304" pitchFamily="18" charset="-34"/>
              </a:rPr>
              <a:t>สำนักงาน</a:t>
            </a:r>
            <a:r>
              <a:rPr lang="th-TH" sz="7200" b="1" dirty="0" err="1">
                <a:solidFill>
                  <a:srgbClr val="005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  <a:ea typeface="Tahoma" panose="020B0604030504040204" pitchFamily="34" charset="0"/>
                <a:cs typeface="KodchiangUPC" panose="02020603050405020304" pitchFamily="18" charset="-34"/>
              </a:rPr>
              <a:t>วิทย</a:t>
            </a:r>
            <a:r>
              <a:rPr lang="th-TH" sz="7200" b="1" dirty="0">
                <a:solidFill>
                  <a:srgbClr val="005F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anose="02020603050405020304" pitchFamily="18" charset="-34"/>
                <a:ea typeface="Tahoma" panose="020B0604030504040204" pitchFamily="34" charset="0"/>
                <a:cs typeface="KodchiangUPC" panose="02020603050405020304" pitchFamily="18" charset="-34"/>
              </a:rPr>
              <a:t>ทรัพยากร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2362200"/>
            <a:ext cx="77724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44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ก้าวสู่มาตรฐานสากล </a:t>
            </a:r>
            <a:r>
              <a:rPr lang="en-US" sz="4400" b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ISO 9001:2015</a:t>
            </a:r>
            <a:endParaRPr lang="th-TH" sz="4400" b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itchFamily="18" charset="-34"/>
              <a:cs typeface="KodchiangUPC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5029200"/>
            <a:ext cx="3406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i="1" dirty="0" smtClean="0">
                <a:solidFill>
                  <a:srgbClr val="0B6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เข้มแข็งภายใน ถูกใจลูกค้า</a:t>
            </a:r>
            <a:endParaRPr lang="en-US" sz="3600" i="1" dirty="0">
              <a:solidFill>
                <a:srgbClr val="0B6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9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B6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1295400"/>
            <a:ext cx="86868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endParaRPr lang="th-TH" sz="3200" dirty="0">
              <a:solidFill>
                <a:schemeClr val="bg1">
                  <a:lumMod val="95000"/>
                </a:schemeClr>
              </a:solidFill>
              <a:latin typeface="KodchiangUPC" pitchFamily="18" charset="-34"/>
              <a:cs typeface="KodchiangUPC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98" y="990600"/>
            <a:ext cx="8001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แต่งตั้งคณะกรรมการ</a:t>
            </a:r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ดำเนินงานเพื่อขอรับรอง</a:t>
            </a: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มาตรฐาน</a:t>
            </a:r>
            <a:b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</a:b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ระบบบริหารงานคุณภาพ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(ISO 9001)</a:t>
            </a:r>
            <a:endParaRPr lang="th-TH" sz="1800" dirty="0">
              <a:solidFill>
                <a:schemeClr val="bg1">
                  <a:lumMod val="95000"/>
                </a:schemeClr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98" y="2284274"/>
            <a:ext cx="80010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อบรม </a:t>
            </a:r>
            <a:endParaRPr lang="en-US" sz="36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>
              <a:defRPr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“</a:t>
            </a: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ข้อกำหนด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ISO</a:t>
            </a: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9001:2015 </a:t>
            </a: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และ</a:t>
            </a:r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การ</a:t>
            </a: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ประยุกต์ใช้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”</a:t>
            </a:r>
            <a:endParaRPr lang="th-TH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pPr>
              <a:defRPr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“</a:t>
            </a: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การ</a:t>
            </a:r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ประเมินความเสี่ยงและ</a:t>
            </a: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โอกาส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”</a:t>
            </a:r>
            <a:endParaRPr lang="th-TH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600" y="1200752"/>
            <a:ext cx="389636" cy="349633"/>
            <a:chOff x="8038631" y="1151634"/>
            <a:chExt cx="683053" cy="476634"/>
          </a:xfrm>
          <a:solidFill>
            <a:schemeClr val="bg1"/>
          </a:solidFill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172758" y="1435820"/>
              <a:ext cx="413163" cy="192448"/>
            </a:xfrm>
            <a:custGeom>
              <a:avLst/>
              <a:gdLst>
                <a:gd name="connsiteX0" fmla="*/ 165138 w 413163"/>
                <a:gd name="connsiteY0" fmla="*/ 0 h 192448"/>
                <a:gd name="connsiteX1" fmla="*/ 168612 w 413163"/>
                <a:gd name="connsiteY1" fmla="*/ 386 h 192448"/>
                <a:gd name="connsiteX2" fmla="*/ 172279 w 413163"/>
                <a:gd name="connsiteY2" fmla="*/ 2122 h 192448"/>
                <a:gd name="connsiteX3" fmla="*/ 175368 w 413163"/>
                <a:gd name="connsiteY3" fmla="*/ 4245 h 192448"/>
                <a:gd name="connsiteX4" fmla="*/ 207409 w 413163"/>
                <a:gd name="connsiteY4" fmla="*/ 36271 h 192448"/>
                <a:gd name="connsiteX5" fmla="*/ 239643 w 413163"/>
                <a:gd name="connsiteY5" fmla="*/ 4245 h 192448"/>
                <a:gd name="connsiteX6" fmla="*/ 242731 w 413163"/>
                <a:gd name="connsiteY6" fmla="*/ 2122 h 192448"/>
                <a:gd name="connsiteX7" fmla="*/ 246398 w 413163"/>
                <a:gd name="connsiteY7" fmla="*/ 386 h 192448"/>
                <a:gd name="connsiteX8" fmla="*/ 250066 w 413163"/>
                <a:gd name="connsiteY8" fmla="*/ 0 h 192448"/>
                <a:gd name="connsiteX9" fmla="*/ 253540 w 413163"/>
                <a:gd name="connsiteY9" fmla="*/ 193 h 192448"/>
                <a:gd name="connsiteX10" fmla="*/ 257400 w 413163"/>
                <a:gd name="connsiteY10" fmla="*/ 1351 h 192448"/>
                <a:gd name="connsiteX11" fmla="*/ 260489 w 413163"/>
                <a:gd name="connsiteY11" fmla="*/ 3473 h 192448"/>
                <a:gd name="connsiteX12" fmla="*/ 283844 w 413163"/>
                <a:gd name="connsiteY12" fmla="*/ 22959 h 192448"/>
                <a:gd name="connsiteX13" fmla="*/ 382477 w 413163"/>
                <a:gd name="connsiteY13" fmla="*/ 62316 h 192448"/>
                <a:gd name="connsiteX14" fmla="*/ 386530 w 413163"/>
                <a:gd name="connsiteY14" fmla="*/ 64632 h 192448"/>
                <a:gd name="connsiteX15" fmla="*/ 390390 w 413163"/>
                <a:gd name="connsiteY15" fmla="*/ 68104 h 192448"/>
                <a:gd name="connsiteX16" fmla="*/ 393865 w 413163"/>
                <a:gd name="connsiteY16" fmla="*/ 72542 h 192448"/>
                <a:gd name="connsiteX17" fmla="*/ 396953 w 413163"/>
                <a:gd name="connsiteY17" fmla="*/ 77944 h 192448"/>
                <a:gd name="connsiteX18" fmla="*/ 399655 w 413163"/>
                <a:gd name="connsiteY18" fmla="*/ 83925 h 192448"/>
                <a:gd name="connsiteX19" fmla="*/ 402165 w 413163"/>
                <a:gd name="connsiteY19" fmla="*/ 90870 h 192448"/>
                <a:gd name="connsiteX20" fmla="*/ 404288 w 413163"/>
                <a:gd name="connsiteY20" fmla="*/ 98394 h 192448"/>
                <a:gd name="connsiteX21" fmla="*/ 406218 w 413163"/>
                <a:gd name="connsiteY21" fmla="*/ 106111 h 192448"/>
                <a:gd name="connsiteX22" fmla="*/ 407955 w 413163"/>
                <a:gd name="connsiteY22" fmla="*/ 114215 h 192448"/>
                <a:gd name="connsiteX23" fmla="*/ 409499 w 413163"/>
                <a:gd name="connsiteY23" fmla="*/ 122511 h 192448"/>
                <a:gd name="connsiteX24" fmla="*/ 410657 w 413163"/>
                <a:gd name="connsiteY24" fmla="*/ 130999 h 192448"/>
                <a:gd name="connsiteX25" fmla="*/ 411815 w 413163"/>
                <a:gd name="connsiteY25" fmla="*/ 139488 h 192448"/>
                <a:gd name="connsiteX26" fmla="*/ 412588 w 413163"/>
                <a:gd name="connsiteY26" fmla="*/ 147784 h 192448"/>
                <a:gd name="connsiteX27" fmla="*/ 413163 w 413163"/>
                <a:gd name="connsiteY27" fmla="*/ 153678 h 192448"/>
                <a:gd name="connsiteX28" fmla="*/ 396287 w 413163"/>
                <a:gd name="connsiteY28" fmla="*/ 153496 h 192448"/>
                <a:gd name="connsiteX29" fmla="*/ 22208 w 413163"/>
                <a:gd name="connsiteY29" fmla="*/ 184566 h 192448"/>
                <a:gd name="connsiteX30" fmla="*/ 0 w 413163"/>
                <a:gd name="connsiteY30" fmla="*/ 175984 h 192448"/>
                <a:gd name="connsiteX31" fmla="*/ 299 w 413163"/>
                <a:gd name="connsiteY31" fmla="*/ 170743 h 192448"/>
                <a:gd name="connsiteX32" fmla="*/ 879 w 413163"/>
                <a:gd name="connsiteY32" fmla="*/ 163412 h 192448"/>
                <a:gd name="connsiteX33" fmla="*/ 1651 w 413163"/>
                <a:gd name="connsiteY33" fmla="*/ 155694 h 192448"/>
                <a:gd name="connsiteX34" fmla="*/ 2423 w 413163"/>
                <a:gd name="connsiteY34" fmla="*/ 147784 h 192448"/>
                <a:gd name="connsiteX35" fmla="*/ 3195 w 413163"/>
                <a:gd name="connsiteY35" fmla="*/ 139488 h 192448"/>
                <a:gd name="connsiteX36" fmla="*/ 4546 w 413163"/>
                <a:gd name="connsiteY36" fmla="*/ 130999 h 192448"/>
                <a:gd name="connsiteX37" fmla="*/ 5704 w 413163"/>
                <a:gd name="connsiteY37" fmla="*/ 122511 h 192448"/>
                <a:gd name="connsiteX38" fmla="*/ 7248 w 413163"/>
                <a:gd name="connsiteY38" fmla="*/ 114215 h 192448"/>
                <a:gd name="connsiteX39" fmla="*/ 8792 w 413163"/>
                <a:gd name="connsiteY39" fmla="*/ 106111 h 192448"/>
                <a:gd name="connsiteX40" fmla="*/ 10722 w 413163"/>
                <a:gd name="connsiteY40" fmla="*/ 98394 h 192448"/>
                <a:gd name="connsiteX41" fmla="*/ 13039 w 413163"/>
                <a:gd name="connsiteY41" fmla="*/ 90870 h 192448"/>
                <a:gd name="connsiteX42" fmla="*/ 15548 w 413163"/>
                <a:gd name="connsiteY42" fmla="*/ 83925 h 192448"/>
                <a:gd name="connsiteX43" fmla="*/ 18250 w 413163"/>
                <a:gd name="connsiteY43" fmla="*/ 77944 h 192448"/>
                <a:gd name="connsiteX44" fmla="*/ 21339 w 413163"/>
                <a:gd name="connsiteY44" fmla="*/ 72542 h 192448"/>
                <a:gd name="connsiteX45" fmla="*/ 24620 w 413163"/>
                <a:gd name="connsiteY45" fmla="*/ 68104 h 192448"/>
                <a:gd name="connsiteX46" fmla="*/ 28480 w 413163"/>
                <a:gd name="connsiteY46" fmla="*/ 64632 h 192448"/>
                <a:gd name="connsiteX47" fmla="*/ 32534 w 413163"/>
                <a:gd name="connsiteY47" fmla="*/ 62316 h 192448"/>
                <a:gd name="connsiteX48" fmla="*/ 131359 w 413163"/>
                <a:gd name="connsiteY48" fmla="*/ 22959 h 192448"/>
                <a:gd name="connsiteX49" fmla="*/ 154522 w 413163"/>
                <a:gd name="connsiteY49" fmla="*/ 3473 h 192448"/>
                <a:gd name="connsiteX50" fmla="*/ 157803 w 413163"/>
                <a:gd name="connsiteY50" fmla="*/ 1351 h 192448"/>
                <a:gd name="connsiteX51" fmla="*/ 161470 w 413163"/>
                <a:gd name="connsiteY51" fmla="*/ 193 h 19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163" h="192448">
                  <a:moveTo>
                    <a:pt x="165138" y="0"/>
                  </a:moveTo>
                  <a:lnTo>
                    <a:pt x="168612" y="386"/>
                  </a:lnTo>
                  <a:lnTo>
                    <a:pt x="172279" y="2122"/>
                  </a:lnTo>
                  <a:lnTo>
                    <a:pt x="175368" y="4245"/>
                  </a:lnTo>
                  <a:lnTo>
                    <a:pt x="207409" y="36271"/>
                  </a:lnTo>
                  <a:lnTo>
                    <a:pt x="239643" y="4245"/>
                  </a:lnTo>
                  <a:lnTo>
                    <a:pt x="242731" y="2122"/>
                  </a:lnTo>
                  <a:lnTo>
                    <a:pt x="246398" y="386"/>
                  </a:lnTo>
                  <a:lnTo>
                    <a:pt x="250066" y="0"/>
                  </a:lnTo>
                  <a:lnTo>
                    <a:pt x="253540" y="193"/>
                  </a:lnTo>
                  <a:lnTo>
                    <a:pt x="257400" y="1351"/>
                  </a:lnTo>
                  <a:lnTo>
                    <a:pt x="260489" y="3473"/>
                  </a:lnTo>
                  <a:lnTo>
                    <a:pt x="283844" y="22959"/>
                  </a:lnTo>
                  <a:lnTo>
                    <a:pt x="382477" y="62316"/>
                  </a:lnTo>
                  <a:lnTo>
                    <a:pt x="386530" y="64632"/>
                  </a:lnTo>
                  <a:lnTo>
                    <a:pt x="390390" y="68104"/>
                  </a:lnTo>
                  <a:lnTo>
                    <a:pt x="393865" y="72542"/>
                  </a:lnTo>
                  <a:lnTo>
                    <a:pt x="396953" y="77944"/>
                  </a:lnTo>
                  <a:lnTo>
                    <a:pt x="399655" y="83925"/>
                  </a:lnTo>
                  <a:lnTo>
                    <a:pt x="402165" y="90870"/>
                  </a:lnTo>
                  <a:lnTo>
                    <a:pt x="404288" y="98394"/>
                  </a:lnTo>
                  <a:lnTo>
                    <a:pt x="406218" y="106111"/>
                  </a:lnTo>
                  <a:lnTo>
                    <a:pt x="407955" y="114215"/>
                  </a:lnTo>
                  <a:lnTo>
                    <a:pt x="409499" y="122511"/>
                  </a:lnTo>
                  <a:lnTo>
                    <a:pt x="410657" y="130999"/>
                  </a:lnTo>
                  <a:lnTo>
                    <a:pt x="411815" y="139488"/>
                  </a:lnTo>
                  <a:lnTo>
                    <a:pt x="412588" y="147784"/>
                  </a:lnTo>
                  <a:lnTo>
                    <a:pt x="413163" y="153678"/>
                  </a:lnTo>
                  <a:lnTo>
                    <a:pt x="396287" y="153496"/>
                  </a:lnTo>
                  <a:cubicBezTo>
                    <a:pt x="260291" y="163636"/>
                    <a:pt x="120967" y="210905"/>
                    <a:pt x="22208" y="184566"/>
                  </a:cubicBezTo>
                  <a:lnTo>
                    <a:pt x="0" y="175984"/>
                  </a:lnTo>
                  <a:lnTo>
                    <a:pt x="299" y="170743"/>
                  </a:lnTo>
                  <a:lnTo>
                    <a:pt x="879" y="163412"/>
                  </a:lnTo>
                  <a:lnTo>
                    <a:pt x="1651" y="155694"/>
                  </a:lnTo>
                  <a:lnTo>
                    <a:pt x="2423" y="147784"/>
                  </a:lnTo>
                  <a:lnTo>
                    <a:pt x="3195" y="139488"/>
                  </a:lnTo>
                  <a:lnTo>
                    <a:pt x="4546" y="130999"/>
                  </a:lnTo>
                  <a:lnTo>
                    <a:pt x="5704" y="122511"/>
                  </a:lnTo>
                  <a:lnTo>
                    <a:pt x="7248" y="114215"/>
                  </a:lnTo>
                  <a:lnTo>
                    <a:pt x="8792" y="106111"/>
                  </a:lnTo>
                  <a:lnTo>
                    <a:pt x="10722" y="98394"/>
                  </a:lnTo>
                  <a:lnTo>
                    <a:pt x="13039" y="90870"/>
                  </a:lnTo>
                  <a:lnTo>
                    <a:pt x="15548" y="83925"/>
                  </a:lnTo>
                  <a:lnTo>
                    <a:pt x="18250" y="77944"/>
                  </a:lnTo>
                  <a:lnTo>
                    <a:pt x="21339" y="72542"/>
                  </a:lnTo>
                  <a:lnTo>
                    <a:pt x="24620" y="68104"/>
                  </a:lnTo>
                  <a:lnTo>
                    <a:pt x="28480" y="64632"/>
                  </a:lnTo>
                  <a:lnTo>
                    <a:pt x="32534" y="62316"/>
                  </a:lnTo>
                  <a:lnTo>
                    <a:pt x="131359" y="22959"/>
                  </a:lnTo>
                  <a:lnTo>
                    <a:pt x="154522" y="3473"/>
                  </a:lnTo>
                  <a:lnTo>
                    <a:pt x="157803" y="1351"/>
                  </a:lnTo>
                  <a:lnTo>
                    <a:pt x="161470" y="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12" name="Freeform 16"/>
            <p:cNvSpPr>
              <a:spLocks noEditPoints="1"/>
            </p:cNvSpPr>
            <p:nvPr/>
          </p:nvSpPr>
          <p:spPr bwMode="auto">
            <a:xfrm>
              <a:off x="8246561" y="1151634"/>
              <a:ext cx="267401" cy="280134"/>
            </a:xfrm>
            <a:custGeom>
              <a:avLst/>
              <a:gdLst>
                <a:gd name="T0" fmla="*/ 575 w 1385"/>
                <a:gd name="T1" fmla="*/ 132 h 1452"/>
                <a:gd name="T2" fmla="*/ 418 w 1385"/>
                <a:gd name="T3" fmla="*/ 190 h 1452"/>
                <a:gd name="T4" fmla="*/ 290 w 1385"/>
                <a:gd name="T5" fmla="*/ 289 h 1452"/>
                <a:gd name="T6" fmla="*/ 204 w 1385"/>
                <a:gd name="T7" fmla="*/ 419 h 1452"/>
                <a:gd name="T8" fmla="*/ 191 w 1385"/>
                <a:gd name="T9" fmla="*/ 528 h 1452"/>
                <a:gd name="T10" fmla="*/ 248 w 1385"/>
                <a:gd name="T11" fmla="*/ 447 h 1452"/>
                <a:gd name="T12" fmla="*/ 343 w 1385"/>
                <a:gd name="T13" fmla="*/ 336 h 1452"/>
                <a:gd name="T14" fmla="*/ 473 w 1385"/>
                <a:gd name="T15" fmla="*/ 262 h 1452"/>
                <a:gd name="T16" fmla="*/ 634 w 1385"/>
                <a:gd name="T17" fmla="*/ 226 h 1452"/>
                <a:gd name="T18" fmla="*/ 808 w 1385"/>
                <a:gd name="T19" fmla="*/ 234 h 1452"/>
                <a:gd name="T20" fmla="*/ 959 w 1385"/>
                <a:gd name="T21" fmla="*/ 282 h 1452"/>
                <a:gd name="T22" fmla="*/ 1079 w 1385"/>
                <a:gd name="T23" fmla="*/ 369 h 1452"/>
                <a:gd name="T24" fmla="*/ 1161 w 1385"/>
                <a:gd name="T25" fmla="*/ 491 h 1452"/>
                <a:gd name="T26" fmla="*/ 1213 w 1385"/>
                <a:gd name="T27" fmla="*/ 519 h 1452"/>
                <a:gd name="T28" fmla="*/ 1158 w 1385"/>
                <a:gd name="T29" fmla="*/ 373 h 1452"/>
                <a:gd name="T30" fmla="*/ 1056 w 1385"/>
                <a:gd name="T31" fmla="*/ 252 h 1452"/>
                <a:gd name="T32" fmla="*/ 918 w 1385"/>
                <a:gd name="T33" fmla="*/ 166 h 1452"/>
                <a:gd name="T34" fmla="*/ 752 w 1385"/>
                <a:gd name="T35" fmla="*/ 124 h 1452"/>
                <a:gd name="T36" fmla="*/ 759 w 1385"/>
                <a:gd name="T37" fmla="*/ 3 h 1452"/>
                <a:gd name="T38" fmla="*/ 943 w 1385"/>
                <a:gd name="T39" fmla="*/ 46 h 1452"/>
                <a:gd name="T40" fmla="*/ 1103 w 1385"/>
                <a:gd name="T41" fmla="*/ 134 h 1452"/>
                <a:gd name="T42" fmla="*/ 1228 w 1385"/>
                <a:gd name="T43" fmla="*/ 259 h 1452"/>
                <a:gd name="T44" fmla="*/ 1310 w 1385"/>
                <a:gd name="T45" fmla="*/ 414 h 1452"/>
                <a:gd name="T46" fmla="*/ 1353 w 1385"/>
                <a:gd name="T47" fmla="*/ 542 h 1452"/>
                <a:gd name="T48" fmla="*/ 1383 w 1385"/>
                <a:gd name="T49" fmla="*/ 596 h 1452"/>
                <a:gd name="T50" fmla="*/ 1382 w 1385"/>
                <a:gd name="T51" fmla="*/ 884 h 1452"/>
                <a:gd name="T52" fmla="*/ 1345 w 1385"/>
                <a:gd name="T53" fmla="*/ 942 h 1452"/>
                <a:gd name="T54" fmla="*/ 1278 w 1385"/>
                <a:gd name="T55" fmla="*/ 966 h 1452"/>
                <a:gd name="T56" fmla="*/ 1160 w 1385"/>
                <a:gd name="T57" fmla="*/ 1002 h 1452"/>
                <a:gd name="T58" fmla="*/ 1108 w 1385"/>
                <a:gd name="T59" fmla="*/ 1065 h 1452"/>
                <a:gd name="T60" fmla="*/ 1029 w 1385"/>
                <a:gd name="T61" fmla="*/ 1124 h 1452"/>
                <a:gd name="T62" fmla="*/ 923 w 1385"/>
                <a:gd name="T63" fmla="*/ 1169 h 1452"/>
                <a:gd name="T64" fmla="*/ 818 w 1385"/>
                <a:gd name="T65" fmla="*/ 1170 h 1452"/>
                <a:gd name="T66" fmla="*/ 718 w 1385"/>
                <a:gd name="T67" fmla="*/ 1157 h 1452"/>
                <a:gd name="T68" fmla="*/ 670 w 1385"/>
                <a:gd name="T69" fmla="*/ 1177 h 1452"/>
                <a:gd name="T70" fmla="*/ 650 w 1385"/>
                <a:gd name="T71" fmla="*/ 1225 h 1452"/>
                <a:gd name="T72" fmla="*/ 670 w 1385"/>
                <a:gd name="T73" fmla="*/ 1272 h 1452"/>
                <a:gd name="T74" fmla="*/ 718 w 1385"/>
                <a:gd name="T75" fmla="*/ 1291 h 1452"/>
                <a:gd name="T76" fmla="*/ 812 w 1385"/>
                <a:gd name="T77" fmla="*/ 1284 h 1452"/>
                <a:gd name="T78" fmla="*/ 883 w 1385"/>
                <a:gd name="T79" fmla="*/ 1257 h 1452"/>
                <a:gd name="T80" fmla="*/ 1005 w 1385"/>
                <a:gd name="T81" fmla="*/ 1224 h 1452"/>
                <a:gd name="T82" fmla="*/ 1099 w 1385"/>
                <a:gd name="T83" fmla="*/ 1174 h 1452"/>
                <a:gd name="T84" fmla="*/ 1079 w 1385"/>
                <a:gd name="T85" fmla="*/ 1244 h 1452"/>
                <a:gd name="T86" fmla="*/ 994 w 1385"/>
                <a:gd name="T87" fmla="*/ 1349 h 1452"/>
                <a:gd name="T88" fmla="*/ 884 w 1385"/>
                <a:gd name="T89" fmla="*/ 1419 h 1452"/>
                <a:gd name="T90" fmla="*/ 746 w 1385"/>
                <a:gd name="T91" fmla="*/ 1450 h 1452"/>
                <a:gd name="T92" fmla="*/ 606 w 1385"/>
                <a:gd name="T93" fmla="*/ 1444 h 1452"/>
                <a:gd name="T94" fmla="*/ 482 w 1385"/>
                <a:gd name="T95" fmla="*/ 1395 h 1452"/>
                <a:gd name="T96" fmla="*/ 371 w 1385"/>
                <a:gd name="T97" fmla="*/ 1309 h 1452"/>
                <a:gd name="T98" fmla="*/ 280 w 1385"/>
                <a:gd name="T99" fmla="*/ 1185 h 1452"/>
                <a:gd name="T100" fmla="*/ 216 w 1385"/>
                <a:gd name="T101" fmla="*/ 1026 h 1452"/>
                <a:gd name="T102" fmla="*/ 82 w 1385"/>
                <a:gd name="T103" fmla="*/ 963 h 1452"/>
                <a:gd name="T104" fmla="*/ 23 w 1385"/>
                <a:gd name="T105" fmla="*/ 926 h 1452"/>
                <a:gd name="T106" fmla="*/ 0 w 1385"/>
                <a:gd name="T107" fmla="*/ 859 h 1452"/>
                <a:gd name="T108" fmla="*/ 9 w 1385"/>
                <a:gd name="T109" fmla="*/ 575 h 1452"/>
                <a:gd name="T110" fmla="*/ 49 w 1385"/>
                <a:gd name="T111" fmla="*/ 529 h 1452"/>
                <a:gd name="T112" fmla="*/ 98 w 1385"/>
                <a:gd name="T113" fmla="*/ 360 h 1452"/>
                <a:gd name="T114" fmla="*/ 195 w 1385"/>
                <a:gd name="T115" fmla="*/ 214 h 1452"/>
                <a:gd name="T116" fmla="*/ 333 w 1385"/>
                <a:gd name="T117" fmla="*/ 101 h 1452"/>
                <a:gd name="T118" fmla="*/ 501 w 1385"/>
                <a:gd name="T119" fmla="*/ 27 h 1452"/>
                <a:gd name="T120" fmla="*/ 692 w 1385"/>
                <a:gd name="T121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5" h="1452">
                  <a:moveTo>
                    <a:pt x="692" y="120"/>
                  </a:moveTo>
                  <a:lnTo>
                    <a:pt x="633" y="124"/>
                  </a:lnTo>
                  <a:lnTo>
                    <a:pt x="575" y="132"/>
                  </a:lnTo>
                  <a:lnTo>
                    <a:pt x="520" y="146"/>
                  </a:lnTo>
                  <a:lnTo>
                    <a:pt x="468" y="166"/>
                  </a:lnTo>
                  <a:lnTo>
                    <a:pt x="418" y="190"/>
                  </a:lnTo>
                  <a:lnTo>
                    <a:pt x="372" y="220"/>
                  </a:lnTo>
                  <a:lnTo>
                    <a:pt x="329" y="252"/>
                  </a:lnTo>
                  <a:lnTo>
                    <a:pt x="290" y="289"/>
                  </a:lnTo>
                  <a:lnTo>
                    <a:pt x="256" y="330"/>
                  </a:lnTo>
                  <a:lnTo>
                    <a:pt x="227" y="373"/>
                  </a:lnTo>
                  <a:lnTo>
                    <a:pt x="204" y="419"/>
                  </a:lnTo>
                  <a:lnTo>
                    <a:pt x="185" y="468"/>
                  </a:lnTo>
                  <a:lnTo>
                    <a:pt x="172" y="519"/>
                  </a:lnTo>
                  <a:lnTo>
                    <a:pt x="191" y="528"/>
                  </a:lnTo>
                  <a:lnTo>
                    <a:pt x="206" y="540"/>
                  </a:lnTo>
                  <a:lnTo>
                    <a:pt x="224" y="491"/>
                  </a:lnTo>
                  <a:lnTo>
                    <a:pt x="248" y="447"/>
                  </a:lnTo>
                  <a:lnTo>
                    <a:pt x="275" y="406"/>
                  </a:lnTo>
                  <a:lnTo>
                    <a:pt x="306" y="369"/>
                  </a:lnTo>
                  <a:lnTo>
                    <a:pt x="343" y="336"/>
                  </a:lnTo>
                  <a:lnTo>
                    <a:pt x="382" y="307"/>
                  </a:lnTo>
                  <a:lnTo>
                    <a:pt x="426" y="282"/>
                  </a:lnTo>
                  <a:lnTo>
                    <a:pt x="473" y="262"/>
                  </a:lnTo>
                  <a:lnTo>
                    <a:pt x="524" y="245"/>
                  </a:lnTo>
                  <a:lnTo>
                    <a:pt x="577" y="234"/>
                  </a:lnTo>
                  <a:lnTo>
                    <a:pt x="634" y="226"/>
                  </a:lnTo>
                  <a:lnTo>
                    <a:pt x="692" y="224"/>
                  </a:lnTo>
                  <a:lnTo>
                    <a:pt x="752" y="226"/>
                  </a:lnTo>
                  <a:lnTo>
                    <a:pt x="808" y="234"/>
                  </a:lnTo>
                  <a:lnTo>
                    <a:pt x="862" y="245"/>
                  </a:lnTo>
                  <a:lnTo>
                    <a:pt x="913" y="262"/>
                  </a:lnTo>
                  <a:lnTo>
                    <a:pt x="959" y="282"/>
                  </a:lnTo>
                  <a:lnTo>
                    <a:pt x="1004" y="307"/>
                  </a:lnTo>
                  <a:lnTo>
                    <a:pt x="1043" y="336"/>
                  </a:lnTo>
                  <a:lnTo>
                    <a:pt x="1079" y="369"/>
                  </a:lnTo>
                  <a:lnTo>
                    <a:pt x="1110" y="406"/>
                  </a:lnTo>
                  <a:lnTo>
                    <a:pt x="1138" y="447"/>
                  </a:lnTo>
                  <a:lnTo>
                    <a:pt x="1161" y="491"/>
                  </a:lnTo>
                  <a:lnTo>
                    <a:pt x="1179" y="540"/>
                  </a:lnTo>
                  <a:lnTo>
                    <a:pt x="1194" y="528"/>
                  </a:lnTo>
                  <a:lnTo>
                    <a:pt x="1213" y="519"/>
                  </a:lnTo>
                  <a:lnTo>
                    <a:pt x="1201" y="468"/>
                  </a:lnTo>
                  <a:lnTo>
                    <a:pt x="1182" y="419"/>
                  </a:lnTo>
                  <a:lnTo>
                    <a:pt x="1158" y="373"/>
                  </a:lnTo>
                  <a:lnTo>
                    <a:pt x="1129" y="330"/>
                  </a:lnTo>
                  <a:lnTo>
                    <a:pt x="1095" y="289"/>
                  </a:lnTo>
                  <a:lnTo>
                    <a:pt x="1056" y="252"/>
                  </a:lnTo>
                  <a:lnTo>
                    <a:pt x="1014" y="220"/>
                  </a:lnTo>
                  <a:lnTo>
                    <a:pt x="968" y="190"/>
                  </a:lnTo>
                  <a:lnTo>
                    <a:pt x="918" y="166"/>
                  </a:lnTo>
                  <a:lnTo>
                    <a:pt x="866" y="146"/>
                  </a:lnTo>
                  <a:lnTo>
                    <a:pt x="811" y="132"/>
                  </a:lnTo>
                  <a:lnTo>
                    <a:pt x="752" y="124"/>
                  </a:lnTo>
                  <a:lnTo>
                    <a:pt x="692" y="120"/>
                  </a:lnTo>
                  <a:close/>
                  <a:moveTo>
                    <a:pt x="692" y="0"/>
                  </a:moveTo>
                  <a:lnTo>
                    <a:pt x="759" y="3"/>
                  </a:lnTo>
                  <a:lnTo>
                    <a:pt x="822" y="11"/>
                  </a:lnTo>
                  <a:lnTo>
                    <a:pt x="884" y="27"/>
                  </a:lnTo>
                  <a:lnTo>
                    <a:pt x="943" y="46"/>
                  </a:lnTo>
                  <a:lnTo>
                    <a:pt x="999" y="71"/>
                  </a:lnTo>
                  <a:lnTo>
                    <a:pt x="1053" y="101"/>
                  </a:lnTo>
                  <a:lnTo>
                    <a:pt x="1103" y="134"/>
                  </a:lnTo>
                  <a:lnTo>
                    <a:pt x="1148" y="172"/>
                  </a:lnTo>
                  <a:lnTo>
                    <a:pt x="1190" y="214"/>
                  </a:lnTo>
                  <a:lnTo>
                    <a:pt x="1228" y="259"/>
                  </a:lnTo>
                  <a:lnTo>
                    <a:pt x="1260" y="308"/>
                  </a:lnTo>
                  <a:lnTo>
                    <a:pt x="1287" y="360"/>
                  </a:lnTo>
                  <a:lnTo>
                    <a:pt x="1310" y="414"/>
                  </a:lnTo>
                  <a:lnTo>
                    <a:pt x="1326" y="470"/>
                  </a:lnTo>
                  <a:lnTo>
                    <a:pt x="1336" y="529"/>
                  </a:lnTo>
                  <a:lnTo>
                    <a:pt x="1353" y="542"/>
                  </a:lnTo>
                  <a:lnTo>
                    <a:pt x="1366" y="557"/>
                  </a:lnTo>
                  <a:lnTo>
                    <a:pt x="1377" y="575"/>
                  </a:lnTo>
                  <a:lnTo>
                    <a:pt x="1383" y="596"/>
                  </a:lnTo>
                  <a:lnTo>
                    <a:pt x="1385" y="619"/>
                  </a:lnTo>
                  <a:lnTo>
                    <a:pt x="1385" y="859"/>
                  </a:lnTo>
                  <a:lnTo>
                    <a:pt x="1382" y="884"/>
                  </a:lnTo>
                  <a:lnTo>
                    <a:pt x="1374" y="906"/>
                  </a:lnTo>
                  <a:lnTo>
                    <a:pt x="1361" y="926"/>
                  </a:lnTo>
                  <a:lnTo>
                    <a:pt x="1345" y="942"/>
                  </a:lnTo>
                  <a:lnTo>
                    <a:pt x="1326" y="955"/>
                  </a:lnTo>
                  <a:lnTo>
                    <a:pt x="1303" y="963"/>
                  </a:lnTo>
                  <a:lnTo>
                    <a:pt x="1278" y="966"/>
                  </a:lnTo>
                  <a:lnTo>
                    <a:pt x="1182" y="966"/>
                  </a:lnTo>
                  <a:lnTo>
                    <a:pt x="1173" y="983"/>
                  </a:lnTo>
                  <a:lnTo>
                    <a:pt x="1160" y="1002"/>
                  </a:lnTo>
                  <a:lnTo>
                    <a:pt x="1145" y="1023"/>
                  </a:lnTo>
                  <a:lnTo>
                    <a:pt x="1128" y="1043"/>
                  </a:lnTo>
                  <a:lnTo>
                    <a:pt x="1108" y="1065"/>
                  </a:lnTo>
                  <a:lnTo>
                    <a:pt x="1084" y="1086"/>
                  </a:lnTo>
                  <a:lnTo>
                    <a:pt x="1059" y="1105"/>
                  </a:lnTo>
                  <a:lnTo>
                    <a:pt x="1029" y="1124"/>
                  </a:lnTo>
                  <a:lnTo>
                    <a:pt x="997" y="1142"/>
                  </a:lnTo>
                  <a:lnTo>
                    <a:pt x="961" y="1156"/>
                  </a:lnTo>
                  <a:lnTo>
                    <a:pt x="923" y="1169"/>
                  </a:lnTo>
                  <a:lnTo>
                    <a:pt x="880" y="1178"/>
                  </a:lnTo>
                  <a:lnTo>
                    <a:pt x="832" y="1184"/>
                  </a:lnTo>
                  <a:lnTo>
                    <a:pt x="818" y="1170"/>
                  </a:lnTo>
                  <a:lnTo>
                    <a:pt x="800" y="1160"/>
                  </a:lnTo>
                  <a:lnTo>
                    <a:pt x="779" y="1157"/>
                  </a:lnTo>
                  <a:lnTo>
                    <a:pt x="718" y="1157"/>
                  </a:lnTo>
                  <a:lnTo>
                    <a:pt x="699" y="1160"/>
                  </a:lnTo>
                  <a:lnTo>
                    <a:pt x="683" y="1166"/>
                  </a:lnTo>
                  <a:lnTo>
                    <a:pt x="670" y="1177"/>
                  </a:lnTo>
                  <a:lnTo>
                    <a:pt x="660" y="1190"/>
                  </a:lnTo>
                  <a:lnTo>
                    <a:pt x="653" y="1206"/>
                  </a:lnTo>
                  <a:lnTo>
                    <a:pt x="650" y="1225"/>
                  </a:lnTo>
                  <a:lnTo>
                    <a:pt x="653" y="1242"/>
                  </a:lnTo>
                  <a:lnTo>
                    <a:pt x="660" y="1258"/>
                  </a:lnTo>
                  <a:lnTo>
                    <a:pt x="670" y="1272"/>
                  </a:lnTo>
                  <a:lnTo>
                    <a:pt x="683" y="1283"/>
                  </a:lnTo>
                  <a:lnTo>
                    <a:pt x="699" y="1289"/>
                  </a:lnTo>
                  <a:lnTo>
                    <a:pt x="718" y="1291"/>
                  </a:lnTo>
                  <a:lnTo>
                    <a:pt x="779" y="1291"/>
                  </a:lnTo>
                  <a:lnTo>
                    <a:pt x="795" y="1289"/>
                  </a:lnTo>
                  <a:lnTo>
                    <a:pt x="812" y="1284"/>
                  </a:lnTo>
                  <a:lnTo>
                    <a:pt x="825" y="1274"/>
                  </a:lnTo>
                  <a:lnTo>
                    <a:pt x="835" y="1262"/>
                  </a:lnTo>
                  <a:lnTo>
                    <a:pt x="883" y="1257"/>
                  </a:lnTo>
                  <a:lnTo>
                    <a:pt x="927" y="1248"/>
                  </a:lnTo>
                  <a:lnTo>
                    <a:pt x="968" y="1238"/>
                  </a:lnTo>
                  <a:lnTo>
                    <a:pt x="1005" y="1224"/>
                  </a:lnTo>
                  <a:lnTo>
                    <a:pt x="1039" y="1208"/>
                  </a:lnTo>
                  <a:lnTo>
                    <a:pt x="1071" y="1192"/>
                  </a:lnTo>
                  <a:lnTo>
                    <a:pt x="1099" y="1174"/>
                  </a:lnTo>
                  <a:lnTo>
                    <a:pt x="1125" y="1156"/>
                  </a:lnTo>
                  <a:lnTo>
                    <a:pt x="1103" y="1202"/>
                  </a:lnTo>
                  <a:lnTo>
                    <a:pt x="1079" y="1244"/>
                  </a:lnTo>
                  <a:lnTo>
                    <a:pt x="1053" y="1283"/>
                  </a:lnTo>
                  <a:lnTo>
                    <a:pt x="1024" y="1318"/>
                  </a:lnTo>
                  <a:lnTo>
                    <a:pt x="994" y="1349"/>
                  </a:lnTo>
                  <a:lnTo>
                    <a:pt x="959" y="1376"/>
                  </a:lnTo>
                  <a:lnTo>
                    <a:pt x="924" y="1399"/>
                  </a:lnTo>
                  <a:lnTo>
                    <a:pt x="884" y="1419"/>
                  </a:lnTo>
                  <a:lnTo>
                    <a:pt x="841" y="1433"/>
                  </a:lnTo>
                  <a:lnTo>
                    <a:pt x="795" y="1444"/>
                  </a:lnTo>
                  <a:lnTo>
                    <a:pt x="746" y="1450"/>
                  </a:lnTo>
                  <a:lnTo>
                    <a:pt x="692" y="1452"/>
                  </a:lnTo>
                  <a:lnTo>
                    <a:pt x="649" y="1450"/>
                  </a:lnTo>
                  <a:lnTo>
                    <a:pt x="606" y="1444"/>
                  </a:lnTo>
                  <a:lnTo>
                    <a:pt x="563" y="1432"/>
                  </a:lnTo>
                  <a:lnTo>
                    <a:pt x="522" y="1415"/>
                  </a:lnTo>
                  <a:lnTo>
                    <a:pt x="482" y="1395"/>
                  </a:lnTo>
                  <a:lnTo>
                    <a:pt x="443" y="1370"/>
                  </a:lnTo>
                  <a:lnTo>
                    <a:pt x="405" y="1341"/>
                  </a:lnTo>
                  <a:lnTo>
                    <a:pt x="371" y="1309"/>
                  </a:lnTo>
                  <a:lnTo>
                    <a:pt x="337" y="1271"/>
                  </a:lnTo>
                  <a:lnTo>
                    <a:pt x="307" y="1230"/>
                  </a:lnTo>
                  <a:lnTo>
                    <a:pt x="280" y="1185"/>
                  </a:lnTo>
                  <a:lnTo>
                    <a:pt x="255" y="1135"/>
                  </a:lnTo>
                  <a:lnTo>
                    <a:pt x="234" y="1082"/>
                  </a:lnTo>
                  <a:lnTo>
                    <a:pt x="216" y="1026"/>
                  </a:lnTo>
                  <a:lnTo>
                    <a:pt x="202" y="966"/>
                  </a:lnTo>
                  <a:lnTo>
                    <a:pt x="106" y="966"/>
                  </a:lnTo>
                  <a:lnTo>
                    <a:pt x="82" y="963"/>
                  </a:lnTo>
                  <a:lnTo>
                    <a:pt x="60" y="955"/>
                  </a:lnTo>
                  <a:lnTo>
                    <a:pt x="40" y="942"/>
                  </a:lnTo>
                  <a:lnTo>
                    <a:pt x="23" y="926"/>
                  </a:lnTo>
                  <a:lnTo>
                    <a:pt x="11" y="906"/>
                  </a:lnTo>
                  <a:lnTo>
                    <a:pt x="3" y="884"/>
                  </a:lnTo>
                  <a:lnTo>
                    <a:pt x="0" y="859"/>
                  </a:lnTo>
                  <a:lnTo>
                    <a:pt x="0" y="619"/>
                  </a:lnTo>
                  <a:lnTo>
                    <a:pt x="3" y="596"/>
                  </a:lnTo>
                  <a:lnTo>
                    <a:pt x="9" y="575"/>
                  </a:lnTo>
                  <a:lnTo>
                    <a:pt x="19" y="557"/>
                  </a:lnTo>
                  <a:lnTo>
                    <a:pt x="33" y="542"/>
                  </a:lnTo>
                  <a:lnTo>
                    <a:pt x="49" y="529"/>
                  </a:lnTo>
                  <a:lnTo>
                    <a:pt x="60" y="470"/>
                  </a:lnTo>
                  <a:lnTo>
                    <a:pt x="76" y="414"/>
                  </a:lnTo>
                  <a:lnTo>
                    <a:pt x="98" y="360"/>
                  </a:lnTo>
                  <a:lnTo>
                    <a:pt x="126" y="308"/>
                  </a:lnTo>
                  <a:lnTo>
                    <a:pt x="158" y="259"/>
                  </a:lnTo>
                  <a:lnTo>
                    <a:pt x="195" y="214"/>
                  </a:lnTo>
                  <a:lnTo>
                    <a:pt x="237" y="172"/>
                  </a:lnTo>
                  <a:lnTo>
                    <a:pt x="283" y="134"/>
                  </a:lnTo>
                  <a:lnTo>
                    <a:pt x="333" y="101"/>
                  </a:lnTo>
                  <a:lnTo>
                    <a:pt x="386" y="71"/>
                  </a:lnTo>
                  <a:lnTo>
                    <a:pt x="442" y="46"/>
                  </a:lnTo>
                  <a:lnTo>
                    <a:pt x="501" y="27"/>
                  </a:lnTo>
                  <a:lnTo>
                    <a:pt x="564" y="11"/>
                  </a:lnTo>
                  <a:lnTo>
                    <a:pt x="627" y="3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547533" y="1471126"/>
              <a:ext cx="174151" cy="113601"/>
            </a:xfrm>
            <a:custGeom>
              <a:avLst/>
              <a:gdLst>
                <a:gd name="connsiteX0" fmla="*/ 12348 w 174151"/>
                <a:gd name="connsiteY0" fmla="*/ 0 h 113601"/>
                <a:gd name="connsiteX1" fmla="*/ 15434 w 174151"/>
                <a:gd name="connsiteY1" fmla="*/ 194 h 113601"/>
                <a:gd name="connsiteX2" fmla="*/ 18135 w 174151"/>
                <a:gd name="connsiteY2" fmla="*/ 1161 h 113601"/>
                <a:gd name="connsiteX3" fmla="*/ 20643 w 174151"/>
                <a:gd name="connsiteY3" fmla="*/ 2903 h 113601"/>
                <a:gd name="connsiteX4" fmla="*/ 41094 w 174151"/>
                <a:gd name="connsiteY4" fmla="*/ 23609 h 113601"/>
                <a:gd name="connsiteX5" fmla="*/ 61930 w 174151"/>
                <a:gd name="connsiteY5" fmla="*/ 2903 h 113601"/>
                <a:gd name="connsiteX6" fmla="*/ 64246 w 174151"/>
                <a:gd name="connsiteY6" fmla="*/ 1161 h 113601"/>
                <a:gd name="connsiteX7" fmla="*/ 67140 w 174151"/>
                <a:gd name="connsiteY7" fmla="*/ 194 h 113601"/>
                <a:gd name="connsiteX8" fmla="*/ 69841 w 174151"/>
                <a:gd name="connsiteY8" fmla="*/ 0 h 113601"/>
                <a:gd name="connsiteX9" fmla="*/ 72735 w 174151"/>
                <a:gd name="connsiteY9" fmla="*/ 774 h 113601"/>
                <a:gd name="connsiteX10" fmla="*/ 75243 w 174151"/>
                <a:gd name="connsiteY10" fmla="*/ 2322 h 113601"/>
                <a:gd name="connsiteX11" fmla="*/ 90291 w 174151"/>
                <a:gd name="connsiteY11" fmla="*/ 14901 h 113601"/>
                <a:gd name="connsiteX12" fmla="*/ 153958 w 174151"/>
                <a:gd name="connsiteY12" fmla="*/ 40251 h 113601"/>
                <a:gd name="connsiteX13" fmla="*/ 157045 w 174151"/>
                <a:gd name="connsiteY13" fmla="*/ 42380 h 113601"/>
                <a:gd name="connsiteX14" fmla="*/ 159939 w 174151"/>
                <a:gd name="connsiteY14" fmla="*/ 45282 h 113601"/>
                <a:gd name="connsiteX15" fmla="*/ 162447 w 174151"/>
                <a:gd name="connsiteY15" fmla="*/ 49346 h 113601"/>
                <a:gd name="connsiteX16" fmla="*/ 164762 w 174151"/>
                <a:gd name="connsiteY16" fmla="*/ 53797 h 113601"/>
                <a:gd name="connsiteX17" fmla="*/ 166498 w 174151"/>
                <a:gd name="connsiteY17" fmla="*/ 59215 h 113601"/>
                <a:gd name="connsiteX18" fmla="*/ 168235 w 174151"/>
                <a:gd name="connsiteY18" fmla="*/ 65408 h 113601"/>
                <a:gd name="connsiteX19" fmla="*/ 169778 w 174151"/>
                <a:gd name="connsiteY19" fmla="*/ 71600 h 113601"/>
                <a:gd name="connsiteX20" fmla="*/ 170936 w 174151"/>
                <a:gd name="connsiteY20" fmla="*/ 77986 h 113601"/>
                <a:gd name="connsiteX21" fmla="*/ 171900 w 174151"/>
                <a:gd name="connsiteY21" fmla="*/ 84759 h 113601"/>
                <a:gd name="connsiteX22" fmla="*/ 172865 w 174151"/>
                <a:gd name="connsiteY22" fmla="*/ 91339 h 113601"/>
                <a:gd name="connsiteX23" fmla="*/ 173444 w 174151"/>
                <a:gd name="connsiteY23" fmla="*/ 97918 h 113601"/>
                <a:gd name="connsiteX24" fmla="*/ 174023 w 174151"/>
                <a:gd name="connsiteY24" fmla="*/ 104111 h 113601"/>
                <a:gd name="connsiteX25" fmla="*/ 174151 w 174151"/>
                <a:gd name="connsiteY25" fmla="*/ 106031 h 113601"/>
                <a:gd name="connsiteX26" fmla="*/ 171611 w 174151"/>
                <a:gd name="connsiteY26" fmla="*/ 105542 h 113601"/>
                <a:gd name="connsiteX27" fmla="*/ 88191 w 174151"/>
                <a:gd name="connsiteY27" fmla="*/ 107086 h 113601"/>
                <a:gd name="connsiteX28" fmla="*/ 52414 w 174151"/>
                <a:gd name="connsiteY28" fmla="*/ 113601 h 113601"/>
                <a:gd name="connsiteX29" fmla="*/ 51705 w 174151"/>
                <a:gd name="connsiteY29" fmla="*/ 107207 h 113601"/>
                <a:gd name="connsiteX30" fmla="*/ 50548 w 174151"/>
                <a:gd name="connsiteY30" fmla="*/ 97338 h 113601"/>
                <a:gd name="connsiteX31" fmla="*/ 49004 w 174151"/>
                <a:gd name="connsiteY31" fmla="*/ 87469 h 113601"/>
                <a:gd name="connsiteX32" fmla="*/ 47461 w 174151"/>
                <a:gd name="connsiteY32" fmla="*/ 77793 h 113601"/>
                <a:gd name="connsiteX33" fmla="*/ 45531 w 174151"/>
                <a:gd name="connsiteY33" fmla="*/ 68504 h 113601"/>
                <a:gd name="connsiteX34" fmla="*/ 43409 w 174151"/>
                <a:gd name="connsiteY34" fmla="*/ 59796 h 113601"/>
                <a:gd name="connsiteX35" fmla="*/ 40901 w 174151"/>
                <a:gd name="connsiteY35" fmla="*/ 51668 h 113601"/>
                <a:gd name="connsiteX36" fmla="*/ 38200 w 174151"/>
                <a:gd name="connsiteY36" fmla="*/ 43928 h 113601"/>
                <a:gd name="connsiteX37" fmla="*/ 35113 w 174151"/>
                <a:gd name="connsiteY37" fmla="*/ 36768 h 113601"/>
                <a:gd name="connsiteX38" fmla="*/ 31640 w 174151"/>
                <a:gd name="connsiteY38" fmla="*/ 30382 h 113601"/>
                <a:gd name="connsiteX39" fmla="*/ 27589 w 174151"/>
                <a:gd name="connsiteY39" fmla="*/ 24770 h 113601"/>
                <a:gd name="connsiteX40" fmla="*/ 23345 w 174151"/>
                <a:gd name="connsiteY40" fmla="*/ 20126 h 113601"/>
                <a:gd name="connsiteX41" fmla="*/ 18521 w 174151"/>
                <a:gd name="connsiteY41" fmla="*/ 16255 h 113601"/>
                <a:gd name="connsiteX42" fmla="*/ 13119 w 174151"/>
                <a:gd name="connsiteY42" fmla="*/ 13546 h 113601"/>
                <a:gd name="connsiteX43" fmla="*/ 0 w 174151"/>
                <a:gd name="connsiteY43" fmla="*/ 8321 h 113601"/>
                <a:gd name="connsiteX44" fmla="*/ 6945 w 174151"/>
                <a:gd name="connsiteY44" fmla="*/ 2322 h 113601"/>
                <a:gd name="connsiteX45" fmla="*/ 9454 w 174151"/>
                <a:gd name="connsiteY45" fmla="*/ 774 h 1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151" h="113601">
                  <a:moveTo>
                    <a:pt x="12348" y="0"/>
                  </a:moveTo>
                  <a:lnTo>
                    <a:pt x="15434" y="194"/>
                  </a:lnTo>
                  <a:lnTo>
                    <a:pt x="18135" y="1161"/>
                  </a:lnTo>
                  <a:lnTo>
                    <a:pt x="20643" y="2903"/>
                  </a:lnTo>
                  <a:lnTo>
                    <a:pt x="41094" y="23609"/>
                  </a:lnTo>
                  <a:lnTo>
                    <a:pt x="61930" y="2903"/>
                  </a:lnTo>
                  <a:lnTo>
                    <a:pt x="64246" y="1161"/>
                  </a:lnTo>
                  <a:lnTo>
                    <a:pt x="67140" y="194"/>
                  </a:lnTo>
                  <a:lnTo>
                    <a:pt x="69841" y="0"/>
                  </a:lnTo>
                  <a:lnTo>
                    <a:pt x="72735" y="774"/>
                  </a:lnTo>
                  <a:lnTo>
                    <a:pt x="75243" y="2322"/>
                  </a:lnTo>
                  <a:lnTo>
                    <a:pt x="90291" y="14901"/>
                  </a:lnTo>
                  <a:lnTo>
                    <a:pt x="153958" y="40251"/>
                  </a:lnTo>
                  <a:lnTo>
                    <a:pt x="157045" y="42380"/>
                  </a:lnTo>
                  <a:lnTo>
                    <a:pt x="159939" y="45282"/>
                  </a:lnTo>
                  <a:lnTo>
                    <a:pt x="162447" y="49346"/>
                  </a:lnTo>
                  <a:lnTo>
                    <a:pt x="164762" y="53797"/>
                  </a:lnTo>
                  <a:lnTo>
                    <a:pt x="166498" y="59215"/>
                  </a:lnTo>
                  <a:lnTo>
                    <a:pt x="168235" y="65408"/>
                  </a:lnTo>
                  <a:lnTo>
                    <a:pt x="169778" y="71600"/>
                  </a:lnTo>
                  <a:lnTo>
                    <a:pt x="170936" y="77986"/>
                  </a:lnTo>
                  <a:lnTo>
                    <a:pt x="171900" y="84759"/>
                  </a:lnTo>
                  <a:lnTo>
                    <a:pt x="172865" y="91339"/>
                  </a:lnTo>
                  <a:lnTo>
                    <a:pt x="173444" y="97918"/>
                  </a:lnTo>
                  <a:lnTo>
                    <a:pt x="174023" y="104111"/>
                  </a:lnTo>
                  <a:lnTo>
                    <a:pt x="174151" y="106031"/>
                  </a:lnTo>
                  <a:lnTo>
                    <a:pt x="171611" y="105542"/>
                  </a:lnTo>
                  <a:cubicBezTo>
                    <a:pt x="144446" y="102579"/>
                    <a:pt x="116435" y="103674"/>
                    <a:pt x="88191" y="107086"/>
                  </a:cubicBezTo>
                  <a:lnTo>
                    <a:pt x="52414" y="113601"/>
                  </a:lnTo>
                  <a:lnTo>
                    <a:pt x="51705" y="107207"/>
                  </a:lnTo>
                  <a:lnTo>
                    <a:pt x="50548" y="97338"/>
                  </a:lnTo>
                  <a:lnTo>
                    <a:pt x="49004" y="87469"/>
                  </a:lnTo>
                  <a:lnTo>
                    <a:pt x="47461" y="77793"/>
                  </a:lnTo>
                  <a:lnTo>
                    <a:pt x="45531" y="68504"/>
                  </a:lnTo>
                  <a:lnTo>
                    <a:pt x="43409" y="59796"/>
                  </a:lnTo>
                  <a:lnTo>
                    <a:pt x="40901" y="51668"/>
                  </a:lnTo>
                  <a:lnTo>
                    <a:pt x="38200" y="43928"/>
                  </a:lnTo>
                  <a:lnTo>
                    <a:pt x="35113" y="36768"/>
                  </a:lnTo>
                  <a:lnTo>
                    <a:pt x="31640" y="30382"/>
                  </a:lnTo>
                  <a:lnTo>
                    <a:pt x="27589" y="24770"/>
                  </a:lnTo>
                  <a:lnTo>
                    <a:pt x="23345" y="20126"/>
                  </a:lnTo>
                  <a:lnTo>
                    <a:pt x="18521" y="16255"/>
                  </a:lnTo>
                  <a:lnTo>
                    <a:pt x="13119" y="13546"/>
                  </a:lnTo>
                  <a:lnTo>
                    <a:pt x="0" y="8321"/>
                  </a:lnTo>
                  <a:lnTo>
                    <a:pt x="6945" y="2322"/>
                  </a:lnTo>
                  <a:lnTo>
                    <a:pt x="9454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14" name="Freeform 18"/>
            <p:cNvSpPr>
              <a:spLocks noEditPoints="1"/>
            </p:cNvSpPr>
            <p:nvPr/>
          </p:nvSpPr>
          <p:spPr bwMode="auto">
            <a:xfrm>
              <a:off x="8502386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1 w 892"/>
                <a:gd name="T3" fmla="*/ 139 h 936"/>
                <a:gd name="T4" fmla="*/ 155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6 w 892"/>
                <a:gd name="T11" fmla="*/ 221 h 936"/>
                <a:gd name="T12" fmla="*/ 317 w 892"/>
                <a:gd name="T13" fmla="*/ 164 h 936"/>
                <a:gd name="T14" fmla="*/ 445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5 w 892"/>
                <a:gd name="T25" fmla="*/ 224 h 936"/>
                <a:gd name="T26" fmla="*/ 650 w 892"/>
                <a:gd name="T27" fmla="*/ 139 h 936"/>
                <a:gd name="T28" fmla="*/ 535 w 892"/>
                <a:gd name="T29" fmla="*/ 89 h 936"/>
                <a:gd name="T30" fmla="*/ 445 w 892"/>
                <a:gd name="T31" fmla="*/ 0 h 936"/>
                <a:gd name="T32" fmla="*/ 597 w 892"/>
                <a:gd name="T33" fmla="*/ 27 h 936"/>
                <a:gd name="T34" fmla="*/ 725 w 892"/>
                <a:gd name="T35" fmla="*/ 99 h 936"/>
                <a:gd name="T36" fmla="*/ 816 w 892"/>
                <a:gd name="T37" fmla="*/ 207 h 936"/>
                <a:gd name="T38" fmla="*/ 860 w 892"/>
                <a:gd name="T39" fmla="*/ 341 h 936"/>
                <a:gd name="T40" fmla="*/ 889 w 892"/>
                <a:gd name="T41" fmla="*/ 381 h 936"/>
                <a:gd name="T42" fmla="*/ 889 w 892"/>
                <a:gd name="T43" fmla="*/ 572 h 936"/>
                <a:gd name="T44" fmla="*/ 857 w 892"/>
                <a:gd name="T45" fmla="*/ 613 h 936"/>
                <a:gd name="T46" fmla="*/ 761 w 892"/>
                <a:gd name="T47" fmla="*/ 622 h 936"/>
                <a:gd name="T48" fmla="*/ 727 w 892"/>
                <a:gd name="T49" fmla="*/ 671 h 936"/>
                <a:gd name="T50" fmla="*/ 666 w 892"/>
                <a:gd name="T51" fmla="*/ 722 h 936"/>
                <a:gd name="T52" fmla="*/ 575 w 892"/>
                <a:gd name="T53" fmla="*/ 757 h 936"/>
                <a:gd name="T54" fmla="*/ 514 w 892"/>
                <a:gd name="T55" fmla="*/ 747 h 936"/>
                <a:gd name="T56" fmla="*/ 447 w 892"/>
                <a:gd name="T57" fmla="*/ 747 h 936"/>
                <a:gd name="T58" fmla="*/ 420 w 892"/>
                <a:gd name="T59" fmla="*/ 776 h 936"/>
                <a:gd name="T60" fmla="*/ 427 w 892"/>
                <a:gd name="T61" fmla="*/ 814 h 936"/>
                <a:gd name="T62" fmla="*/ 461 w 892"/>
                <a:gd name="T63" fmla="*/ 833 h 936"/>
                <a:gd name="T64" fmla="*/ 527 w 892"/>
                <a:gd name="T65" fmla="*/ 823 h 936"/>
                <a:gd name="T66" fmla="*/ 613 w 892"/>
                <a:gd name="T67" fmla="*/ 799 h 936"/>
                <a:gd name="T68" fmla="*/ 702 w 892"/>
                <a:gd name="T69" fmla="*/ 760 h 936"/>
                <a:gd name="T70" fmla="*/ 688 w 892"/>
                <a:gd name="T71" fmla="*/ 812 h 936"/>
                <a:gd name="T72" fmla="*/ 618 w 892"/>
                <a:gd name="T73" fmla="*/ 887 h 936"/>
                <a:gd name="T74" fmla="*/ 524 w 892"/>
                <a:gd name="T75" fmla="*/ 928 h 936"/>
                <a:gd name="T76" fmla="*/ 411 w 892"/>
                <a:gd name="T77" fmla="*/ 933 h 936"/>
                <a:gd name="T78" fmla="*/ 309 w 892"/>
                <a:gd name="T79" fmla="*/ 898 h 936"/>
                <a:gd name="T80" fmla="*/ 222 w 892"/>
                <a:gd name="T81" fmla="*/ 825 h 936"/>
                <a:gd name="T82" fmla="*/ 157 w 892"/>
                <a:gd name="T83" fmla="*/ 715 h 936"/>
                <a:gd name="T84" fmla="*/ 68 w 892"/>
                <a:gd name="T85" fmla="*/ 622 h 936"/>
                <a:gd name="T86" fmla="*/ 19 w 892"/>
                <a:gd name="T87" fmla="*/ 602 h 936"/>
                <a:gd name="T88" fmla="*/ 0 w 892"/>
                <a:gd name="T89" fmla="*/ 553 h 936"/>
                <a:gd name="T90" fmla="*/ 9 w 892"/>
                <a:gd name="T91" fmla="*/ 365 h 936"/>
                <a:gd name="T92" fmla="*/ 40 w 892"/>
                <a:gd name="T93" fmla="*/ 293 h 936"/>
                <a:gd name="T94" fmla="*/ 101 w 892"/>
                <a:gd name="T95" fmla="*/ 167 h 936"/>
                <a:gd name="T96" fmla="*/ 206 w 892"/>
                <a:gd name="T97" fmla="*/ 70 h 936"/>
                <a:gd name="T98" fmla="*/ 342 w 892"/>
                <a:gd name="T99" fmla="*/ 1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36">
                  <a:moveTo>
                    <a:pt x="445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1" y="139"/>
                  </a:lnTo>
                  <a:lnTo>
                    <a:pt x="209" y="165"/>
                  </a:lnTo>
                  <a:lnTo>
                    <a:pt x="180" y="193"/>
                  </a:lnTo>
                  <a:lnTo>
                    <a:pt x="155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6" y="221"/>
                  </a:lnTo>
                  <a:lnTo>
                    <a:pt x="246" y="199"/>
                  </a:lnTo>
                  <a:lnTo>
                    <a:pt x="279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5" y="145"/>
                  </a:lnTo>
                  <a:lnTo>
                    <a:pt x="492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1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5" y="224"/>
                  </a:lnTo>
                  <a:lnTo>
                    <a:pt x="710" y="193"/>
                  </a:lnTo>
                  <a:lnTo>
                    <a:pt x="682" y="165"/>
                  </a:lnTo>
                  <a:lnTo>
                    <a:pt x="650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5" y="89"/>
                  </a:lnTo>
                  <a:lnTo>
                    <a:pt x="491" y="81"/>
                  </a:lnTo>
                  <a:lnTo>
                    <a:pt x="445" y="78"/>
                  </a:lnTo>
                  <a:close/>
                  <a:moveTo>
                    <a:pt x="445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7" y="27"/>
                  </a:lnTo>
                  <a:lnTo>
                    <a:pt x="644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0" y="167"/>
                  </a:lnTo>
                  <a:lnTo>
                    <a:pt x="816" y="207"/>
                  </a:lnTo>
                  <a:lnTo>
                    <a:pt x="837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89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89" y="572"/>
                  </a:lnTo>
                  <a:lnTo>
                    <a:pt x="882" y="589"/>
                  </a:lnTo>
                  <a:lnTo>
                    <a:pt x="871" y="602"/>
                  </a:lnTo>
                  <a:lnTo>
                    <a:pt x="857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1" y="622"/>
                  </a:lnTo>
                  <a:lnTo>
                    <a:pt x="753" y="637"/>
                  </a:lnTo>
                  <a:lnTo>
                    <a:pt x="741" y="654"/>
                  </a:lnTo>
                  <a:lnTo>
                    <a:pt x="727" y="671"/>
                  </a:lnTo>
                  <a:lnTo>
                    <a:pt x="710" y="689"/>
                  </a:lnTo>
                  <a:lnTo>
                    <a:pt x="690" y="705"/>
                  </a:lnTo>
                  <a:lnTo>
                    <a:pt x="666" y="722"/>
                  </a:lnTo>
                  <a:lnTo>
                    <a:pt x="639" y="737"/>
                  </a:lnTo>
                  <a:lnTo>
                    <a:pt x="609" y="749"/>
                  </a:lnTo>
                  <a:lnTo>
                    <a:pt x="575" y="757"/>
                  </a:lnTo>
                  <a:lnTo>
                    <a:pt x="536" y="763"/>
                  </a:lnTo>
                  <a:lnTo>
                    <a:pt x="526" y="754"/>
                  </a:lnTo>
                  <a:lnTo>
                    <a:pt x="514" y="747"/>
                  </a:lnTo>
                  <a:lnTo>
                    <a:pt x="501" y="745"/>
                  </a:lnTo>
                  <a:lnTo>
                    <a:pt x="461" y="745"/>
                  </a:lnTo>
                  <a:lnTo>
                    <a:pt x="447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0" y="776"/>
                  </a:lnTo>
                  <a:lnTo>
                    <a:pt x="418" y="788"/>
                  </a:lnTo>
                  <a:lnTo>
                    <a:pt x="420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7" y="831"/>
                  </a:lnTo>
                  <a:lnTo>
                    <a:pt x="461" y="833"/>
                  </a:lnTo>
                  <a:lnTo>
                    <a:pt x="501" y="833"/>
                  </a:lnTo>
                  <a:lnTo>
                    <a:pt x="515" y="829"/>
                  </a:lnTo>
                  <a:lnTo>
                    <a:pt x="527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3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5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6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7" y="918"/>
                  </a:lnTo>
                  <a:lnTo>
                    <a:pt x="524" y="928"/>
                  </a:lnTo>
                  <a:lnTo>
                    <a:pt x="486" y="934"/>
                  </a:lnTo>
                  <a:lnTo>
                    <a:pt x="445" y="936"/>
                  </a:lnTo>
                  <a:lnTo>
                    <a:pt x="411" y="933"/>
                  </a:lnTo>
                  <a:lnTo>
                    <a:pt x="375" y="926"/>
                  </a:lnTo>
                  <a:lnTo>
                    <a:pt x="342" y="915"/>
                  </a:lnTo>
                  <a:lnTo>
                    <a:pt x="309" y="898"/>
                  </a:lnTo>
                  <a:lnTo>
                    <a:pt x="278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7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1" y="670"/>
                  </a:lnTo>
                  <a:lnTo>
                    <a:pt x="130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3" y="613"/>
                  </a:lnTo>
                  <a:lnTo>
                    <a:pt x="19" y="602"/>
                  </a:lnTo>
                  <a:lnTo>
                    <a:pt x="9" y="589"/>
                  </a:lnTo>
                  <a:lnTo>
                    <a:pt x="2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2" y="381"/>
                  </a:lnTo>
                  <a:lnTo>
                    <a:pt x="9" y="365"/>
                  </a:lnTo>
                  <a:lnTo>
                    <a:pt x="18" y="352"/>
                  </a:lnTo>
                  <a:lnTo>
                    <a:pt x="31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5" y="207"/>
                  </a:lnTo>
                  <a:lnTo>
                    <a:pt x="101" y="167"/>
                  </a:lnTo>
                  <a:lnTo>
                    <a:pt x="132" y="132"/>
                  </a:lnTo>
                  <a:lnTo>
                    <a:pt x="167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3" y="27"/>
                  </a:lnTo>
                  <a:lnTo>
                    <a:pt x="342" y="12"/>
                  </a:lnTo>
                  <a:lnTo>
                    <a:pt x="392" y="3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038631" y="1471126"/>
              <a:ext cx="174361" cy="125240"/>
            </a:xfrm>
            <a:custGeom>
              <a:avLst/>
              <a:gdLst>
                <a:gd name="connsiteX0" fmla="*/ 104521 w 174361"/>
                <a:gd name="connsiteY0" fmla="*/ 0 h 125240"/>
                <a:gd name="connsiteX1" fmla="*/ 107415 w 174361"/>
                <a:gd name="connsiteY1" fmla="*/ 194 h 125240"/>
                <a:gd name="connsiteX2" fmla="*/ 110116 w 174361"/>
                <a:gd name="connsiteY2" fmla="*/ 1161 h 125240"/>
                <a:gd name="connsiteX3" fmla="*/ 112431 w 174361"/>
                <a:gd name="connsiteY3" fmla="*/ 2903 h 125240"/>
                <a:gd name="connsiteX4" fmla="*/ 133267 w 174361"/>
                <a:gd name="connsiteY4" fmla="*/ 23609 h 125240"/>
                <a:gd name="connsiteX5" fmla="*/ 153911 w 174361"/>
                <a:gd name="connsiteY5" fmla="*/ 2903 h 125240"/>
                <a:gd name="connsiteX6" fmla="*/ 156226 w 174361"/>
                <a:gd name="connsiteY6" fmla="*/ 1161 h 125240"/>
                <a:gd name="connsiteX7" fmla="*/ 159120 w 174361"/>
                <a:gd name="connsiteY7" fmla="*/ 194 h 125240"/>
                <a:gd name="connsiteX8" fmla="*/ 161821 w 174361"/>
                <a:gd name="connsiteY8" fmla="*/ 0 h 125240"/>
                <a:gd name="connsiteX9" fmla="*/ 164908 w 174361"/>
                <a:gd name="connsiteY9" fmla="*/ 774 h 125240"/>
                <a:gd name="connsiteX10" fmla="*/ 167223 w 174361"/>
                <a:gd name="connsiteY10" fmla="*/ 2322 h 125240"/>
                <a:gd name="connsiteX11" fmla="*/ 174361 w 174361"/>
                <a:gd name="connsiteY11" fmla="*/ 8321 h 125240"/>
                <a:gd name="connsiteX12" fmla="*/ 161435 w 174361"/>
                <a:gd name="connsiteY12" fmla="*/ 13546 h 125240"/>
                <a:gd name="connsiteX13" fmla="*/ 156033 w 174361"/>
                <a:gd name="connsiteY13" fmla="*/ 16255 h 125240"/>
                <a:gd name="connsiteX14" fmla="*/ 151017 w 174361"/>
                <a:gd name="connsiteY14" fmla="*/ 20126 h 125240"/>
                <a:gd name="connsiteX15" fmla="*/ 146772 w 174361"/>
                <a:gd name="connsiteY15" fmla="*/ 24770 h 125240"/>
                <a:gd name="connsiteX16" fmla="*/ 142721 w 174361"/>
                <a:gd name="connsiteY16" fmla="*/ 30382 h 125240"/>
                <a:gd name="connsiteX17" fmla="*/ 139248 w 174361"/>
                <a:gd name="connsiteY17" fmla="*/ 36768 h 125240"/>
                <a:gd name="connsiteX18" fmla="*/ 136161 w 174361"/>
                <a:gd name="connsiteY18" fmla="*/ 43928 h 125240"/>
                <a:gd name="connsiteX19" fmla="*/ 133460 w 174361"/>
                <a:gd name="connsiteY19" fmla="*/ 51668 h 125240"/>
                <a:gd name="connsiteX20" fmla="*/ 130952 w 174361"/>
                <a:gd name="connsiteY20" fmla="*/ 59796 h 125240"/>
                <a:gd name="connsiteX21" fmla="*/ 128830 w 174361"/>
                <a:gd name="connsiteY21" fmla="*/ 68698 h 125240"/>
                <a:gd name="connsiteX22" fmla="*/ 126901 w 174361"/>
                <a:gd name="connsiteY22" fmla="*/ 77793 h 125240"/>
                <a:gd name="connsiteX23" fmla="*/ 125357 w 174361"/>
                <a:gd name="connsiteY23" fmla="*/ 87469 h 125240"/>
                <a:gd name="connsiteX24" fmla="*/ 123814 w 174361"/>
                <a:gd name="connsiteY24" fmla="*/ 97338 h 125240"/>
                <a:gd name="connsiteX25" fmla="*/ 122849 w 174361"/>
                <a:gd name="connsiteY25" fmla="*/ 107594 h 125240"/>
                <a:gd name="connsiteX26" fmla="*/ 121691 w 174361"/>
                <a:gd name="connsiteY26" fmla="*/ 117657 h 125240"/>
                <a:gd name="connsiteX27" fmla="*/ 120978 w 174361"/>
                <a:gd name="connsiteY27" fmla="*/ 125240 h 125240"/>
                <a:gd name="connsiteX28" fmla="*/ 97744 w 174361"/>
                <a:gd name="connsiteY28" fmla="*/ 116082 h 125240"/>
                <a:gd name="connsiteX29" fmla="*/ 57708 w 174361"/>
                <a:gd name="connsiteY29" fmla="*/ 108376 h 125240"/>
                <a:gd name="connsiteX30" fmla="*/ 0 w 174361"/>
                <a:gd name="connsiteY30" fmla="*/ 109444 h 125240"/>
                <a:gd name="connsiteX31" fmla="*/ 531 w 174361"/>
                <a:gd name="connsiteY31" fmla="*/ 104111 h 125240"/>
                <a:gd name="connsiteX32" fmla="*/ 917 w 174361"/>
                <a:gd name="connsiteY32" fmla="*/ 97918 h 125240"/>
                <a:gd name="connsiteX33" fmla="*/ 1689 w 174361"/>
                <a:gd name="connsiteY33" fmla="*/ 91339 h 125240"/>
                <a:gd name="connsiteX34" fmla="*/ 2654 w 174361"/>
                <a:gd name="connsiteY34" fmla="*/ 84759 h 125240"/>
                <a:gd name="connsiteX35" fmla="*/ 3618 w 174361"/>
                <a:gd name="connsiteY35" fmla="*/ 77986 h 125240"/>
                <a:gd name="connsiteX36" fmla="*/ 4583 w 174361"/>
                <a:gd name="connsiteY36" fmla="*/ 71600 h 125240"/>
                <a:gd name="connsiteX37" fmla="*/ 6126 w 174361"/>
                <a:gd name="connsiteY37" fmla="*/ 65408 h 125240"/>
                <a:gd name="connsiteX38" fmla="*/ 7863 w 174361"/>
                <a:gd name="connsiteY38" fmla="*/ 59215 h 125240"/>
                <a:gd name="connsiteX39" fmla="*/ 9792 w 174361"/>
                <a:gd name="connsiteY39" fmla="*/ 53797 h 125240"/>
                <a:gd name="connsiteX40" fmla="*/ 11914 w 174361"/>
                <a:gd name="connsiteY40" fmla="*/ 49346 h 125240"/>
                <a:gd name="connsiteX41" fmla="*/ 14422 w 174361"/>
                <a:gd name="connsiteY41" fmla="*/ 45282 h 125240"/>
                <a:gd name="connsiteX42" fmla="*/ 17316 w 174361"/>
                <a:gd name="connsiteY42" fmla="*/ 42380 h 125240"/>
                <a:gd name="connsiteX43" fmla="*/ 20596 w 174361"/>
                <a:gd name="connsiteY43" fmla="*/ 40251 h 125240"/>
                <a:gd name="connsiteX44" fmla="*/ 84070 w 174361"/>
                <a:gd name="connsiteY44" fmla="*/ 14901 h 125240"/>
                <a:gd name="connsiteX45" fmla="*/ 99119 w 174361"/>
                <a:gd name="connsiteY45" fmla="*/ 2322 h 125240"/>
                <a:gd name="connsiteX46" fmla="*/ 101627 w 174361"/>
                <a:gd name="connsiteY46" fmla="*/ 774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4361" h="125240">
                  <a:moveTo>
                    <a:pt x="104521" y="0"/>
                  </a:moveTo>
                  <a:lnTo>
                    <a:pt x="107415" y="194"/>
                  </a:lnTo>
                  <a:lnTo>
                    <a:pt x="110116" y="1161"/>
                  </a:lnTo>
                  <a:lnTo>
                    <a:pt x="112431" y="2903"/>
                  </a:lnTo>
                  <a:lnTo>
                    <a:pt x="133267" y="23609"/>
                  </a:lnTo>
                  <a:lnTo>
                    <a:pt x="153911" y="2903"/>
                  </a:lnTo>
                  <a:lnTo>
                    <a:pt x="156226" y="1161"/>
                  </a:lnTo>
                  <a:lnTo>
                    <a:pt x="159120" y="194"/>
                  </a:lnTo>
                  <a:lnTo>
                    <a:pt x="161821" y="0"/>
                  </a:lnTo>
                  <a:lnTo>
                    <a:pt x="164908" y="774"/>
                  </a:lnTo>
                  <a:lnTo>
                    <a:pt x="167223" y="2322"/>
                  </a:lnTo>
                  <a:lnTo>
                    <a:pt x="174361" y="8321"/>
                  </a:lnTo>
                  <a:lnTo>
                    <a:pt x="161435" y="13546"/>
                  </a:lnTo>
                  <a:lnTo>
                    <a:pt x="156033" y="16255"/>
                  </a:lnTo>
                  <a:lnTo>
                    <a:pt x="151017" y="20126"/>
                  </a:lnTo>
                  <a:lnTo>
                    <a:pt x="146772" y="24770"/>
                  </a:lnTo>
                  <a:lnTo>
                    <a:pt x="142721" y="30382"/>
                  </a:lnTo>
                  <a:lnTo>
                    <a:pt x="139248" y="36768"/>
                  </a:lnTo>
                  <a:lnTo>
                    <a:pt x="136161" y="43928"/>
                  </a:lnTo>
                  <a:lnTo>
                    <a:pt x="133460" y="51668"/>
                  </a:lnTo>
                  <a:lnTo>
                    <a:pt x="130952" y="59796"/>
                  </a:lnTo>
                  <a:lnTo>
                    <a:pt x="128830" y="68698"/>
                  </a:lnTo>
                  <a:lnTo>
                    <a:pt x="126901" y="77793"/>
                  </a:lnTo>
                  <a:lnTo>
                    <a:pt x="125357" y="87469"/>
                  </a:lnTo>
                  <a:lnTo>
                    <a:pt x="123814" y="97338"/>
                  </a:lnTo>
                  <a:lnTo>
                    <a:pt x="122849" y="107594"/>
                  </a:lnTo>
                  <a:lnTo>
                    <a:pt x="121691" y="117657"/>
                  </a:lnTo>
                  <a:lnTo>
                    <a:pt x="120978" y="125240"/>
                  </a:lnTo>
                  <a:lnTo>
                    <a:pt x="97744" y="116082"/>
                  </a:lnTo>
                  <a:cubicBezTo>
                    <a:pt x="84661" y="112353"/>
                    <a:pt x="71290" y="109857"/>
                    <a:pt x="57708" y="108376"/>
                  </a:cubicBezTo>
                  <a:lnTo>
                    <a:pt x="0" y="109444"/>
                  </a:lnTo>
                  <a:lnTo>
                    <a:pt x="531" y="104111"/>
                  </a:lnTo>
                  <a:lnTo>
                    <a:pt x="917" y="97918"/>
                  </a:lnTo>
                  <a:lnTo>
                    <a:pt x="1689" y="91339"/>
                  </a:lnTo>
                  <a:lnTo>
                    <a:pt x="2654" y="84759"/>
                  </a:lnTo>
                  <a:lnTo>
                    <a:pt x="3618" y="77986"/>
                  </a:lnTo>
                  <a:lnTo>
                    <a:pt x="4583" y="71600"/>
                  </a:lnTo>
                  <a:lnTo>
                    <a:pt x="6126" y="65408"/>
                  </a:lnTo>
                  <a:lnTo>
                    <a:pt x="7863" y="59215"/>
                  </a:lnTo>
                  <a:lnTo>
                    <a:pt x="9792" y="53797"/>
                  </a:lnTo>
                  <a:lnTo>
                    <a:pt x="11914" y="49346"/>
                  </a:lnTo>
                  <a:lnTo>
                    <a:pt x="14422" y="45282"/>
                  </a:lnTo>
                  <a:lnTo>
                    <a:pt x="17316" y="42380"/>
                  </a:lnTo>
                  <a:lnTo>
                    <a:pt x="20596" y="40251"/>
                  </a:lnTo>
                  <a:lnTo>
                    <a:pt x="84070" y="14901"/>
                  </a:lnTo>
                  <a:lnTo>
                    <a:pt x="99119" y="2322"/>
                  </a:lnTo>
                  <a:lnTo>
                    <a:pt x="101627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8085657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2 w 892"/>
                <a:gd name="T3" fmla="*/ 139 h 936"/>
                <a:gd name="T4" fmla="*/ 156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5 w 892"/>
                <a:gd name="T11" fmla="*/ 221 h 936"/>
                <a:gd name="T12" fmla="*/ 317 w 892"/>
                <a:gd name="T13" fmla="*/ 164 h 936"/>
                <a:gd name="T14" fmla="*/ 446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6 w 892"/>
                <a:gd name="T25" fmla="*/ 224 h 936"/>
                <a:gd name="T26" fmla="*/ 651 w 892"/>
                <a:gd name="T27" fmla="*/ 139 h 936"/>
                <a:gd name="T28" fmla="*/ 534 w 892"/>
                <a:gd name="T29" fmla="*/ 89 h 936"/>
                <a:gd name="T30" fmla="*/ 446 w 892"/>
                <a:gd name="T31" fmla="*/ 0 h 936"/>
                <a:gd name="T32" fmla="*/ 598 w 892"/>
                <a:gd name="T33" fmla="*/ 27 h 936"/>
                <a:gd name="T34" fmla="*/ 725 w 892"/>
                <a:gd name="T35" fmla="*/ 99 h 936"/>
                <a:gd name="T36" fmla="*/ 815 w 892"/>
                <a:gd name="T37" fmla="*/ 207 h 936"/>
                <a:gd name="T38" fmla="*/ 860 w 892"/>
                <a:gd name="T39" fmla="*/ 341 h 936"/>
                <a:gd name="T40" fmla="*/ 890 w 892"/>
                <a:gd name="T41" fmla="*/ 381 h 936"/>
                <a:gd name="T42" fmla="*/ 890 w 892"/>
                <a:gd name="T43" fmla="*/ 572 h 936"/>
                <a:gd name="T44" fmla="*/ 858 w 892"/>
                <a:gd name="T45" fmla="*/ 613 h 936"/>
                <a:gd name="T46" fmla="*/ 762 w 892"/>
                <a:gd name="T47" fmla="*/ 622 h 936"/>
                <a:gd name="T48" fmla="*/ 731 w 892"/>
                <a:gd name="T49" fmla="*/ 667 h 936"/>
                <a:gd name="T50" fmla="*/ 680 w 892"/>
                <a:gd name="T51" fmla="*/ 713 h 936"/>
                <a:gd name="T52" fmla="*/ 603 w 892"/>
                <a:gd name="T53" fmla="*/ 750 h 936"/>
                <a:gd name="T54" fmla="*/ 527 w 892"/>
                <a:gd name="T55" fmla="*/ 754 h 936"/>
                <a:gd name="T56" fmla="*/ 462 w 892"/>
                <a:gd name="T57" fmla="*/ 745 h 936"/>
                <a:gd name="T58" fmla="*/ 427 w 892"/>
                <a:gd name="T59" fmla="*/ 764 h 936"/>
                <a:gd name="T60" fmla="*/ 421 w 892"/>
                <a:gd name="T61" fmla="*/ 802 h 936"/>
                <a:gd name="T62" fmla="*/ 448 w 892"/>
                <a:gd name="T63" fmla="*/ 831 h 936"/>
                <a:gd name="T64" fmla="*/ 516 w 892"/>
                <a:gd name="T65" fmla="*/ 829 h 936"/>
                <a:gd name="T66" fmla="*/ 578 w 892"/>
                <a:gd name="T67" fmla="*/ 808 h 936"/>
                <a:gd name="T68" fmla="*/ 676 w 892"/>
                <a:gd name="T69" fmla="*/ 776 h 936"/>
                <a:gd name="T70" fmla="*/ 707 w 892"/>
                <a:gd name="T71" fmla="*/ 780 h 936"/>
                <a:gd name="T72" fmla="*/ 644 w 892"/>
                <a:gd name="T73" fmla="*/ 865 h 936"/>
                <a:gd name="T74" fmla="*/ 558 w 892"/>
                <a:gd name="T75" fmla="*/ 918 h 936"/>
                <a:gd name="T76" fmla="*/ 446 w 892"/>
                <a:gd name="T77" fmla="*/ 936 h 936"/>
                <a:gd name="T78" fmla="*/ 342 w 892"/>
                <a:gd name="T79" fmla="*/ 915 h 936"/>
                <a:gd name="T80" fmla="*/ 249 w 892"/>
                <a:gd name="T81" fmla="*/ 854 h 936"/>
                <a:gd name="T82" fmla="*/ 176 w 892"/>
                <a:gd name="T83" fmla="*/ 755 h 936"/>
                <a:gd name="T84" fmla="*/ 131 w 892"/>
                <a:gd name="T85" fmla="*/ 622 h 936"/>
                <a:gd name="T86" fmla="*/ 34 w 892"/>
                <a:gd name="T87" fmla="*/ 613 h 936"/>
                <a:gd name="T88" fmla="*/ 3 w 892"/>
                <a:gd name="T89" fmla="*/ 572 h 936"/>
                <a:gd name="T90" fmla="*/ 3 w 892"/>
                <a:gd name="T91" fmla="*/ 381 h 936"/>
                <a:gd name="T92" fmla="*/ 32 w 892"/>
                <a:gd name="T93" fmla="*/ 341 h 936"/>
                <a:gd name="T94" fmla="*/ 76 w 892"/>
                <a:gd name="T95" fmla="*/ 207 h 936"/>
                <a:gd name="T96" fmla="*/ 166 w 892"/>
                <a:gd name="T97" fmla="*/ 99 h 936"/>
                <a:gd name="T98" fmla="*/ 294 w 892"/>
                <a:gd name="T99" fmla="*/ 27 h 936"/>
                <a:gd name="T100" fmla="*/ 446 w 892"/>
                <a:gd name="T10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936">
                  <a:moveTo>
                    <a:pt x="446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2" y="139"/>
                  </a:lnTo>
                  <a:lnTo>
                    <a:pt x="210" y="165"/>
                  </a:lnTo>
                  <a:lnTo>
                    <a:pt x="180" y="193"/>
                  </a:lnTo>
                  <a:lnTo>
                    <a:pt x="156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5" y="221"/>
                  </a:lnTo>
                  <a:lnTo>
                    <a:pt x="246" y="199"/>
                  </a:lnTo>
                  <a:lnTo>
                    <a:pt x="280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6" y="145"/>
                  </a:lnTo>
                  <a:lnTo>
                    <a:pt x="491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2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6" y="224"/>
                  </a:lnTo>
                  <a:lnTo>
                    <a:pt x="711" y="193"/>
                  </a:lnTo>
                  <a:lnTo>
                    <a:pt x="683" y="165"/>
                  </a:lnTo>
                  <a:lnTo>
                    <a:pt x="651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4" y="89"/>
                  </a:lnTo>
                  <a:lnTo>
                    <a:pt x="491" y="81"/>
                  </a:lnTo>
                  <a:lnTo>
                    <a:pt x="446" y="78"/>
                  </a:lnTo>
                  <a:close/>
                  <a:moveTo>
                    <a:pt x="446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8" y="27"/>
                  </a:lnTo>
                  <a:lnTo>
                    <a:pt x="643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1" y="167"/>
                  </a:lnTo>
                  <a:lnTo>
                    <a:pt x="815" y="207"/>
                  </a:lnTo>
                  <a:lnTo>
                    <a:pt x="836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90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90" y="572"/>
                  </a:lnTo>
                  <a:lnTo>
                    <a:pt x="882" y="589"/>
                  </a:lnTo>
                  <a:lnTo>
                    <a:pt x="872" y="602"/>
                  </a:lnTo>
                  <a:lnTo>
                    <a:pt x="858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2" y="622"/>
                  </a:lnTo>
                  <a:lnTo>
                    <a:pt x="754" y="636"/>
                  </a:lnTo>
                  <a:lnTo>
                    <a:pt x="743" y="650"/>
                  </a:lnTo>
                  <a:lnTo>
                    <a:pt x="731" y="667"/>
                  </a:lnTo>
                  <a:lnTo>
                    <a:pt x="716" y="683"/>
                  </a:lnTo>
                  <a:lnTo>
                    <a:pt x="700" y="698"/>
                  </a:lnTo>
                  <a:lnTo>
                    <a:pt x="680" y="713"/>
                  </a:lnTo>
                  <a:lnTo>
                    <a:pt x="657" y="727"/>
                  </a:lnTo>
                  <a:lnTo>
                    <a:pt x="632" y="740"/>
                  </a:lnTo>
                  <a:lnTo>
                    <a:pt x="603" y="750"/>
                  </a:lnTo>
                  <a:lnTo>
                    <a:pt x="571" y="758"/>
                  </a:lnTo>
                  <a:lnTo>
                    <a:pt x="536" y="763"/>
                  </a:lnTo>
                  <a:lnTo>
                    <a:pt x="527" y="754"/>
                  </a:lnTo>
                  <a:lnTo>
                    <a:pt x="515" y="747"/>
                  </a:lnTo>
                  <a:lnTo>
                    <a:pt x="502" y="745"/>
                  </a:lnTo>
                  <a:lnTo>
                    <a:pt x="462" y="745"/>
                  </a:lnTo>
                  <a:lnTo>
                    <a:pt x="448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1" y="776"/>
                  </a:lnTo>
                  <a:lnTo>
                    <a:pt x="419" y="788"/>
                  </a:lnTo>
                  <a:lnTo>
                    <a:pt x="421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8" y="831"/>
                  </a:lnTo>
                  <a:lnTo>
                    <a:pt x="462" y="833"/>
                  </a:lnTo>
                  <a:lnTo>
                    <a:pt x="502" y="833"/>
                  </a:lnTo>
                  <a:lnTo>
                    <a:pt x="516" y="829"/>
                  </a:lnTo>
                  <a:lnTo>
                    <a:pt x="528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4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4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7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8" y="918"/>
                  </a:lnTo>
                  <a:lnTo>
                    <a:pt x="524" y="928"/>
                  </a:lnTo>
                  <a:lnTo>
                    <a:pt x="487" y="934"/>
                  </a:lnTo>
                  <a:lnTo>
                    <a:pt x="446" y="936"/>
                  </a:lnTo>
                  <a:lnTo>
                    <a:pt x="411" y="933"/>
                  </a:lnTo>
                  <a:lnTo>
                    <a:pt x="376" y="926"/>
                  </a:lnTo>
                  <a:lnTo>
                    <a:pt x="342" y="915"/>
                  </a:lnTo>
                  <a:lnTo>
                    <a:pt x="310" y="898"/>
                  </a:lnTo>
                  <a:lnTo>
                    <a:pt x="279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8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2" y="670"/>
                  </a:lnTo>
                  <a:lnTo>
                    <a:pt x="131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4" y="613"/>
                  </a:lnTo>
                  <a:lnTo>
                    <a:pt x="20" y="602"/>
                  </a:lnTo>
                  <a:lnTo>
                    <a:pt x="9" y="589"/>
                  </a:lnTo>
                  <a:lnTo>
                    <a:pt x="3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3" y="381"/>
                  </a:lnTo>
                  <a:lnTo>
                    <a:pt x="9" y="365"/>
                  </a:lnTo>
                  <a:lnTo>
                    <a:pt x="19" y="352"/>
                  </a:lnTo>
                  <a:lnTo>
                    <a:pt x="32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6" y="207"/>
                  </a:lnTo>
                  <a:lnTo>
                    <a:pt x="102" y="167"/>
                  </a:lnTo>
                  <a:lnTo>
                    <a:pt x="132" y="132"/>
                  </a:lnTo>
                  <a:lnTo>
                    <a:pt x="166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4" y="27"/>
                  </a:lnTo>
                  <a:lnTo>
                    <a:pt x="342" y="12"/>
                  </a:lnTo>
                  <a:lnTo>
                    <a:pt x="393" y="3"/>
                  </a:lnTo>
                  <a:lnTo>
                    <a:pt x="4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05281" y="4346218"/>
            <a:ext cx="389636" cy="349633"/>
            <a:chOff x="3270126" y="2762664"/>
            <a:chExt cx="684000" cy="613776"/>
          </a:xfrm>
          <a:solidFill>
            <a:schemeClr val="bg1"/>
          </a:solidFill>
        </p:grpSpPr>
        <p:sp>
          <p:nvSpPr>
            <p:cNvPr id="18" name="Freeform 51"/>
            <p:cNvSpPr>
              <a:spLocks/>
            </p:cNvSpPr>
            <p:nvPr/>
          </p:nvSpPr>
          <p:spPr bwMode="auto">
            <a:xfrm>
              <a:off x="3387901" y="2872777"/>
              <a:ext cx="294437" cy="55057"/>
            </a:xfrm>
            <a:custGeom>
              <a:avLst/>
              <a:gdLst>
                <a:gd name="T0" fmla="*/ 151 w 1438"/>
                <a:gd name="T1" fmla="*/ 0 h 302"/>
                <a:gd name="T2" fmla="*/ 1287 w 1438"/>
                <a:gd name="T3" fmla="*/ 0 h 302"/>
                <a:gd name="T4" fmla="*/ 1318 w 1438"/>
                <a:gd name="T5" fmla="*/ 3 h 302"/>
                <a:gd name="T6" fmla="*/ 1346 w 1438"/>
                <a:gd name="T7" fmla="*/ 12 h 302"/>
                <a:gd name="T8" fmla="*/ 1372 w 1438"/>
                <a:gd name="T9" fmla="*/ 26 h 302"/>
                <a:gd name="T10" fmla="*/ 1394 w 1438"/>
                <a:gd name="T11" fmla="*/ 45 h 302"/>
                <a:gd name="T12" fmla="*/ 1413 w 1438"/>
                <a:gd name="T13" fmla="*/ 67 h 302"/>
                <a:gd name="T14" fmla="*/ 1426 w 1438"/>
                <a:gd name="T15" fmla="*/ 93 h 302"/>
                <a:gd name="T16" fmla="*/ 1435 w 1438"/>
                <a:gd name="T17" fmla="*/ 121 h 302"/>
                <a:gd name="T18" fmla="*/ 1438 w 1438"/>
                <a:gd name="T19" fmla="*/ 151 h 302"/>
                <a:gd name="T20" fmla="*/ 1435 w 1438"/>
                <a:gd name="T21" fmla="*/ 181 h 302"/>
                <a:gd name="T22" fmla="*/ 1426 w 1438"/>
                <a:gd name="T23" fmla="*/ 209 h 302"/>
                <a:gd name="T24" fmla="*/ 1413 w 1438"/>
                <a:gd name="T25" fmla="*/ 235 h 302"/>
                <a:gd name="T26" fmla="*/ 1394 w 1438"/>
                <a:gd name="T27" fmla="*/ 257 h 302"/>
                <a:gd name="T28" fmla="*/ 1372 w 1438"/>
                <a:gd name="T29" fmla="*/ 276 h 302"/>
                <a:gd name="T30" fmla="*/ 1346 w 1438"/>
                <a:gd name="T31" fmla="*/ 289 h 302"/>
                <a:gd name="T32" fmla="*/ 1318 w 1438"/>
                <a:gd name="T33" fmla="*/ 298 h 302"/>
                <a:gd name="T34" fmla="*/ 1287 w 1438"/>
                <a:gd name="T35" fmla="*/ 302 h 302"/>
                <a:gd name="T36" fmla="*/ 151 w 1438"/>
                <a:gd name="T37" fmla="*/ 302 h 302"/>
                <a:gd name="T38" fmla="*/ 121 w 1438"/>
                <a:gd name="T39" fmla="*/ 298 h 302"/>
                <a:gd name="T40" fmla="*/ 93 w 1438"/>
                <a:gd name="T41" fmla="*/ 289 h 302"/>
                <a:gd name="T42" fmla="*/ 66 w 1438"/>
                <a:gd name="T43" fmla="*/ 276 h 302"/>
                <a:gd name="T44" fmla="*/ 44 w 1438"/>
                <a:gd name="T45" fmla="*/ 257 h 302"/>
                <a:gd name="T46" fmla="*/ 26 w 1438"/>
                <a:gd name="T47" fmla="*/ 235 h 302"/>
                <a:gd name="T48" fmla="*/ 12 w 1438"/>
                <a:gd name="T49" fmla="*/ 209 h 302"/>
                <a:gd name="T50" fmla="*/ 4 w 1438"/>
                <a:gd name="T51" fmla="*/ 181 h 302"/>
                <a:gd name="T52" fmla="*/ 0 w 1438"/>
                <a:gd name="T53" fmla="*/ 151 h 302"/>
                <a:gd name="T54" fmla="*/ 4 w 1438"/>
                <a:gd name="T55" fmla="*/ 121 h 302"/>
                <a:gd name="T56" fmla="*/ 12 w 1438"/>
                <a:gd name="T57" fmla="*/ 93 h 302"/>
                <a:gd name="T58" fmla="*/ 26 w 1438"/>
                <a:gd name="T59" fmla="*/ 67 h 302"/>
                <a:gd name="T60" fmla="*/ 44 w 1438"/>
                <a:gd name="T61" fmla="*/ 45 h 302"/>
                <a:gd name="T62" fmla="*/ 66 w 1438"/>
                <a:gd name="T63" fmla="*/ 26 h 302"/>
                <a:gd name="T64" fmla="*/ 93 w 1438"/>
                <a:gd name="T65" fmla="*/ 12 h 302"/>
                <a:gd name="T66" fmla="*/ 121 w 1438"/>
                <a:gd name="T67" fmla="*/ 3 h 302"/>
                <a:gd name="T68" fmla="*/ 151 w 1438"/>
                <a:gd name="T69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2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5"/>
                  </a:lnTo>
                  <a:lnTo>
                    <a:pt x="1413" y="67"/>
                  </a:lnTo>
                  <a:lnTo>
                    <a:pt x="1426" y="93"/>
                  </a:lnTo>
                  <a:lnTo>
                    <a:pt x="1435" y="121"/>
                  </a:lnTo>
                  <a:lnTo>
                    <a:pt x="1438" y="151"/>
                  </a:lnTo>
                  <a:lnTo>
                    <a:pt x="1435" y="181"/>
                  </a:lnTo>
                  <a:lnTo>
                    <a:pt x="1426" y="209"/>
                  </a:lnTo>
                  <a:lnTo>
                    <a:pt x="1413" y="235"/>
                  </a:lnTo>
                  <a:lnTo>
                    <a:pt x="1394" y="257"/>
                  </a:lnTo>
                  <a:lnTo>
                    <a:pt x="1372" y="276"/>
                  </a:lnTo>
                  <a:lnTo>
                    <a:pt x="1346" y="289"/>
                  </a:lnTo>
                  <a:lnTo>
                    <a:pt x="1318" y="298"/>
                  </a:lnTo>
                  <a:lnTo>
                    <a:pt x="1287" y="302"/>
                  </a:lnTo>
                  <a:lnTo>
                    <a:pt x="151" y="302"/>
                  </a:lnTo>
                  <a:lnTo>
                    <a:pt x="121" y="298"/>
                  </a:lnTo>
                  <a:lnTo>
                    <a:pt x="93" y="289"/>
                  </a:lnTo>
                  <a:lnTo>
                    <a:pt x="66" y="276"/>
                  </a:lnTo>
                  <a:lnTo>
                    <a:pt x="44" y="257"/>
                  </a:lnTo>
                  <a:lnTo>
                    <a:pt x="26" y="235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1"/>
                  </a:lnTo>
                  <a:lnTo>
                    <a:pt x="12" y="93"/>
                  </a:lnTo>
                  <a:lnTo>
                    <a:pt x="26" y="67"/>
                  </a:lnTo>
                  <a:lnTo>
                    <a:pt x="44" y="45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19" name="Freeform 52"/>
            <p:cNvSpPr>
              <a:spLocks/>
            </p:cNvSpPr>
            <p:nvPr/>
          </p:nvSpPr>
          <p:spPr bwMode="auto">
            <a:xfrm>
              <a:off x="3387901" y="2976771"/>
              <a:ext cx="294437" cy="55057"/>
            </a:xfrm>
            <a:custGeom>
              <a:avLst/>
              <a:gdLst>
                <a:gd name="T0" fmla="*/ 151 w 1438"/>
                <a:gd name="T1" fmla="*/ 0 h 301"/>
                <a:gd name="T2" fmla="*/ 1287 w 1438"/>
                <a:gd name="T3" fmla="*/ 0 h 301"/>
                <a:gd name="T4" fmla="*/ 1318 w 1438"/>
                <a:gd name="T5" fmla="*/ 3 h 301"/>
                <a:gd name="T6" fmla="*/ 1346 w 1438"/>
                <a:gd name="T7" fmla="*/ 12 h 301"/>
                <a:gd name="T8" fmla="*/ 1372 w 1438"/>
                <a:gd name="T9" fmla="*/ 26 h 301"/>
                <a:gd name="T10" fmla="*/ 1394 w 1438"/>
                <a:gd name="T11" fmla="*/ 44 h 301"/>
                <a:gd name="T12" fmla="*/ 1413 w 1438"/>
                <a:gd name="T13" fmla="*/ 66 h 301"/>
                <a:gd name="T14" fmla="*/ 1426 w 1438"/>
                <a:gd name="T15" fmla="*/ 92 h 301"/>
                <a:gd name="T16" fmla="*/ 1435 w 1438"/>
                <a:gd name="T17" fmla="*/ 120 h 301"/>
                <a:gd name="T18" fmla="*/ 1438 w 1438"/>
                <a:gd name="T19" fmla="*/ 150 h 301"/>
                <a:gd name="T20" fmla="*/ 1435 w 1438"/>
                <a:gd name="T21" fmla="*/ 181 h 301"/>
                <a:gd name="T22" fmla="*/ 1426 w 1438"/>
                <a:gd name="T23" fmla="*/ 210 h 301"/>
                <a:gd name="T24" fmla="*/ 1413 w 1438"/>
                <a:gd name="T25" fmla="*/ 235 h 301"/>
                <a:gd name="T26" fmla="*/ 1394 w 1438"/>
                <a:gd name="T27" fmla="*/ 258 h 301"/>
                <a:gd name="T28" fmla="*/ 1372 w 1438"/>
                <a:gd name="T29" fmla="*/ 275 h 301"/>
                <a:gd name="T30" fmla="*/ 1346 w 1438"/>
                <a:gd name="T31" fmla="*/ 290 h 301"/>
                <a:gd name="T32" fmla="*/ 1318 w 1438"/>
                <a:gd name="T33" fmla="*/ 298 h 301"/>
                <a:gd name="T34" fmla="*/ 1287 w 1438"/>
                <a:gd name="T35" fmla="*/ 301 h 301"/>
                <a:gd name="T36" fmla="*/ 151 w 1438"/>
                <a:gd name="T37" fmla="*/ 301 h 301"/>
                <a:gd name="T38" fmla="*/ 121 w 1438"/>
                <a:gd name="T39" fmla="*/ 298 h 301"/>
                <a:gd name="T40" fmla="*/ 93 w 1438"/>
                <a:gd name="T41" fmla="*/ 290 h 301"/>
                <a:gd name="T42" fmla="*/ 66 w 1438"/>
                <a:gd name="T43" fmla="*/ 275 h 301"/>
                <a:gd name="T44" fmla="*/ 44 w 1438"/>
                <a:gd name="T45" fmla="*/ 258 h 301"/>
                <a:gd name="T46" fmla="*/ 26 w 1438"/>
                <a:gd name="T47" fmla="*/ 235 h 301"/>
                <a:gd name="T48" fmla="*/ 12 w 1438"/>
                <a:gd name="T49" fmla="*/ 210 h 301"/>
                <a:gd name="T50" fmla="*/ 4 w 1438"/>
                <a:gd name="T51" fmla="*/ 181 h 301"/>
                <a:gd name="T52" fmla="*/ 0 w 1438"/>
                <a:gd name="T53" fmla="*/ 150 h 301"/>
                <a:gd name="T54" fmla="*/ 4 w 1438"/>
                <a:gd name="T55" fmla="*/ 120 h 301"/>
                <a:gd name="T56" fmla="*/ 12 w 1438"/>
                <a:gd name="T57" fmla="*/ 92 h 301"/>
                <a:gd name="T58" fmla="*/ 26 w 1438"/>
                <a:gd name="T59" fmla="*/ 66 h 301"/>
                <a:gd name="T60" fmla="*/ 44 w 1438"/>
                <a:gd name="T61" fmla="*/ 44 h 301"/>
                <a:gd name="T62" fmla="*/ 66 w 1438"/>
                <a:gd name="T63" fmla="*/ 26 h 301"/>
                <a:gd name="T64" fmla="*/ 93 w 1438"/>
                <a:gd name="T65" fmla="*/ 12 h 301"/>
                <a:gd name="T66" fmla="*/ 121 w 1438"/>
                <a:gd name="T67" fmla="*/ 3 h 301"/>
                <a:gd name="T68" fmla="*/ 151 w 1438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1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4"/>
                  </a:lnTo>
                  <a:lnTo>
                    <a:pt x="1413" y="66"/>
                  </a:lnTo>
                  <a:lnTo>
                    <a:pt x="1426" y="92"/>
                  </a:lnTo>
                  <a:lnTo>
                    <a:pt x="1435" y="120"/>
                  </a:lnTo>
                  <a:lnTo>
                    <a:pt x="1438" y="150"/>
                  </a:lnTo>
                  <a:lnTo>
                    <a:pt x="1435" y="181"/>
                  </a:lnTo>
                  <a:lnTo>
                    <a:pt x="1426" y="210"/>
                  </a:lnTo>
                  <a:lnTo>
                    <a:pt x="1413" y="235"/>
                  </a:lnTo>
                  <a:lnTo>
                    <a:pt x="1394" y="258"/>
                  </a:lnTo>
                  <a:lnTo>
                    <a:pt x="1372" y="275"/>
                  </a:lnTo>
                  <a:lnTo>
                    <a:pt x="1346" y="290"/>
                  </a:lnTo>
                  <a:lnTo>
                    <a:pt x="1318" y="298"/>
                  </a:lnTo>
                  <a:lnTo>
                    <a:pt x="1287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8"/>
                  </a:lnTo>
                  <a:lnTo>
                    <a:pt x="26" y="235"/>
                  </a:lnTo>
                  <a:lnTo>
                    <a:pt x="12" y="210"/>
                  </a:lnTo>
                  <a:lnTo>
                    <a:pt x="4" y="181"/>
                  </a:lnTo>
                  <a:lnTo>
                    <a:pt x="0" y="150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6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0" name="Freeform 53"/>
            <p:cNvSpPr>
              <a:spLocks/>
            </p:cNvSpPr>
            <p:nvPr/>
          </p:nvSpPr>
          <p:spPr bwMode="auto">
            <a:xfrm>
              <a:off x="3387901" y="3080767"/>
              <a:ext cx="178928" cy="57095"/>
            </a:xfrm>
            <a:custGeom>
              <a:avLst/>
              <a:gdLst>
                <a:gd name="T0" fmla="*/ 151 w 870"/>
                <a:gd name="T1" fmla="*/ 0 h 301"/>
                <a:gd name="T2" fmla="*/ 720 w 870"/>
                <a:gd name="T3" fmla="*/ 0 h 301"/>
                <a:gd name="T4" fmla="*/ 750 w 870"/>
                <a:gd name="T5" fmla="*/ 4 h 301"/>
                <a:gd name="T6" fmla="*/ 778 w 870"/>
                <a:gd name="T7" fmla="*/ 12 h 301"/>
                <a:gd name="T8" fmla="*/ 805 w 870"/>
                <a:gd name="T9" fmla="*/ 26 h 301"/>
                <a:gd name="T10" fmla="*/ 827 w 870"/>
                <a:gd name="T11" fmla="*/ 44 h 301"/>
                <a:gd name="T12" fmla="*/ 845 w 870"/>
                <a:gd name="T13" fmla="*/ 67 h 301"/>
                <a:gd name="T14" fmla="*/ 859 w 870"/>
                <a:gd name="T15" fmla="*/ 92 h 301"/>
                <a:gd name="T16" fmla="*/ 867 w 870"/>
                <a:gd name="T17" fmla="*/ 120 h 301"/>
                <a:gd name="T18" fmla="*/ 870 w 870"/>
                <a:gd name="T19" fmla="*/ 151 h 301"/>
                <a:gd name="T20" fmla="*/ 867 w 870"/>
                <a:gd name="T21" fmla="*/ 181 h 301"/>
                <a:gd name="T22" fmla="*/ 859 w 870"/>
                <a:gd name="T23" fmla="*/ 209 h 301"/>
                <a:gd name="T24" fmla="*/ 845 w 870"/>
                <a:gd name="T25" fmla="*/ 234 h 301"/>
                <a:gd name="T26" fmla="*/ 827 w 870"/>
                <a:gd name="T27" fmla="*/ 257 h 301"/>
                <a:gd name="T28" fmla="*/ 805 w 870"/>
                <a:gd name="T29" fmla="*/ 275 h 301"/>
                <a:gd name="T30" fmla="*/ 778 w 870"/>
                <a:gd name="T31" fmla="*/ 290 h 301"/>
                <a:gd name="T32" fmla="*/ 750 w 870"/>
                <a:gd name="T33" fmla="*/ 298 h 301"/>
                <a:gd name="T34" fmla="*/ 720 w 870"/>
                <a:gd name="T35" fmla="*/ 301 h 301"/>
                <a:gd name="T36" fmla="*/ 151 w 870"/>
                <a:gd name="T37" fmla="*/ 301 h 301"/>
                <a:gd name="T38" fmla="*/ 121 w 870"/>
                <a:gd name="T39" fmla="*/ 298 h 301"/>
                <a:gd name="T40" fmla="*/ 93 w 870"/>
                <a:gd name="T41" fmla="*/ 290 h 301"/>
                <a:gd name="T42" fmla="*/ 66 w 870"/>
                <a:gd name="T43" fmla="*/ 275 h 301"/>
                <a:gd name="T44" fmla="*/ 44 w 870"/>
                <a:gd name="T45" fmla="*/ 257 h 301"/>
                <a:gd name="T46" fmla="*/ 26 w 870"/>
                <a:gd name="T47" fmla="*/ 234 h 301"/>
                <a:gd name="T48" fmla="*/ 12 w 870"/>
                <a:gd name="T49" fmla="*/ 209 h 301"/>
                <a:gd name="T50" fmla="*/ 4 w 870"/>
                <a:gd name="T51" fmla="*/ 181 h 301"/>
                <a:gd name="T52" fmla="*/ 0 w 870"/>
                <a:gd name="T53" fmla="*/ 151 h 301"/>
                <a:gd name="T54" fmla="*/ 4 w 870"/>
                <a:gd name="T55" fmla="*/ 120 h 301"/>
                <a:gd name="T56" fmla="*/ 12 w 870"/>
                <a:gd name="T57" fmla="*/ 92 h 301"/>
                <a:gd name="T58" fmla="*/ 26 w 870"/>
                <a:gd name="T59" fmla="*/ 67 h 301"/>
                <a:gd name="T60" fmla="*/ 44 w 870"/>
                <a:gd name="T61" fmla="*/ 44 h 301"/>
                <a:gd name="T62" fmla="*/ 66 w 870"/>
                <a:gd name="T63" fmla="*/ 26 h 301"/>
                <a:gd name="T64" fmla="*/ 93 w 870"/>
                <a:gd name="T65" fmla="*/ 12 h 301"/>
                <a:gd name="T66" fmla="*/ 121 w 870"/>
                <a:gd name="T67" fmla="*/ 4 h 301"/>
                <a:gd name="T68" fmla="*/ 151 w 870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70" h="301">
                  <a:moveTo>
                    <a:pt x="151" y="0"/>
                  </a:moveTo>
                  <a:lnTo>
                    <a:pt x="720" y="0"/>
                  </a:lnTo>
                  <a:lnTo>
                    <a:pt x="750" y="4"/>
                  </a:lnTo>
                  <a:lnTo>
                    <a:pt x="778" y="12"/>
                  </a:lnTo>
                  <a:lnTo>
                    <a:pt x="805" y="26"/>
                  </a:lnTo>
                  <a:lnTo>
                    <a:pt x="827" y="44"/>
                  </a:lnTo>
                  <a:lnTo>
                    <a:pt x="845" y="67"/>
                  </a:lnTo>
                  <a:lnTo>
                    <a:pt x="859" y="92"/>
                  </a:lnTo>
                  <a:lnTo>
                    <a:pt x="867" y="120"/>
                  </a:lnTo>
                  <a:lnTo>
                    <a:pt x="870" y="151"/>
                  </a:lnTo>
                  <a:lnTo>
                    <a:pt x="867" y="181"/>
                  </a:lnTo>
                  <a:lnTo>
                    <a:pt x="859" y="209"/>
                  </a:lnTo>
                  <a:lnTo>
                    <a:pt x="845" y="234"/>
                  </a:lnTo>
                  <a:lnTo>
                    <a:pt x="827" y="257"/>
                  </a:lnTo>
                  <a:lnTo>
                    <a:pt x="805" y="275"/>
                  </a:lnTo>
                  <a:lnTo>
                    <a:pt x="778" y="290"/>
                  </a:lnTo>
                  <a:lnTo>
                    <a:pt x="750" y="298"/>
                  </a:lnTo>
                  <a:lnTo>
                    <a:pt x="720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7"/>
                  </a:lnTo>
                  <a:lnTo>
                    <a:pt x="26" y="234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7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4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1" name="Freeform 54"/>
            <p:cNvSpPr>
              <a:spLocks/>
            </p:cNvSpPr>
            <p:nvPr/>
          </p:nvSpPr>
          <p:spPr bwMode="auto">
            <a:xfrm>
              <a:off x="3270126" y="2762664"/>
              <a:ext cx="529987" cy="613776"/>
            </a:xfrm>
            <a:custGeom>
              <a:avLst/>
              <a:gdLst>
                <a:gd name="T0" fmla="*/ 152 w 2574"/>
                <a:gd name="T1" fmla="*/ 0 h 3310"/>
                <a:gd name="T2" fmla="*/ 2423 w 2574"/>
                <a:gd name="T3" fmla="*/ 0 h 3310"/>
                <a:gd name="T4" fmla="*/ 2453 w 2574"/>
                <a:gd name="T5" fmla="*/ 3 h 3310"/>
                <a:gd name="T6" fmla="*/ 2481 w 2574"/>
                <a:gd name="T7" fmla="*/ 12 h 3310"/>
                <a:gd name="T8" fmla="*/ 2507 w 2574"/>
                <a:gd name="T9" fmla="*/ 26 h 3310"/>
                <a:gd name="T10" fmla="*/ 2529 w 2574"/>
                <a:gd name="T11" fmla="*/ 44 h 3310"/>
                <a:gd name="T12" fmla="*/ 2548 w 2574"/>
                <a:gd name="T13" fmla="*/ 67 h 3310"/>
                <a:gd name="T14" fmla="*/ 2562 w 2574"/>
                <a:gd name="T15" fmla="*/ 92 h 3310"/>
                <a:gd name="T16" fmla="*/ 2571 w 2574"/>
                <a:gd name="T17" fmla="*/ 120 h 3310"/>
                <a:gd name="T18" fmla="*/ 2574 w 2574"/>
                <a:gd name="T19" fmla="*/ 150 h 3310"/>
                <a:gd name="T20" fmla="*/ 2574 w 2574"/>
                <a:gd name="T21" fmla="*/ 374 h 3310"/>
                <a:gd name="T22" fmla="*/ 2272 w 2574"/>
                <a:gd name="T23" fmla="*/ 896 h 3310"/>
                <a:gd name="T24" fmla="*/ 2272 w 2574"/>
                <a:gd name="T25" fmla="*/ 301 h 3310"/>
                <a:gd name="T26" fmla="*/ 304 w 2574"/>
                <a:gd name="T27" fmla="*/ 301 h 3310"/>
                <a:gd name="T28" fmla="*/ 304 w 2574"/>
                <a:gd name="T29" fmla="*/ 3008 h 3310"/>
                <a:gd name="T30" fmla="*/ 2272 w 2574"/>
                <a:gd name="T31" fmla="*/ 3008 h 3310"/>
                <a:gd name="T32" fmla="*/ 2272 w 2574"/>
                <a:gd name="T33" fmla="*/ 2634 h 3310"/>
                <a:gd name="T34" fmla="*/ 2430 w 2574"/>
                <a:gd name="T35" fmla="*/ 2530 h 3310"/>
                <a:gd name="T36" fmla="*/ 2458 w 2574"/>
                <a:gd name="T37" fmla="*/ 2508 h 3310"/>
                <a:gd name="T38" fmla="*/ 2482 w 2574"/>
                <a:gd name="T39" fmla="*/ 2483 h 3310"/>
                <a:gd name="T40" fmla="*/ 2502 w 2574"/>
                <a:gd name="T41" fmla="*/ 2454 h 3310"/>
                <a:gd name="T42" fmla="*/ 2574 w 2574"/>
                <a:gd name="T43" fmla="*/ 2330 h 3310"/>
                <a:gd name="T44" fmla="*/ 2574 w 2574"/>
                <a:gd name="T45" fmla="*/ 3159 h 3310"/>
                <a:gd name="T46" fmla="*/ 2571 w 2574"/>
                <a:gd name="T47" fmla="*/ 3189 h 3310"/>
                <a:gd name="T48" fmla="*/ 2562 w 2574"/>
                <a:gd name="T49" fmla="*/ 3217 h 3310"/>
                <a:gd name="T50" fmla="*/ 2548 w 2574"/>
                <a:gd name="T51" fmla="*/ 3243 h 3310"/>
                <a:gd name="T52" fmla="*/ 2529 w 2574"/>
                <a:gd name="T53" fmla="*/ 3265 h 3310"/>
                <a:gd name="T54" fmla="*/ 2507 w 2574"/>
                <a:gd name="T55" fmla="*/ 3284 h 3310"/>
                <a:gd name="T56" fmla="*/ 2481 w 2574"/>
                <a:gd name="T57" fmla="*/ 3297 h 3310"/>
                <a:gd name="T58" fmla="*/ 2453 w 2574"/>
                <a:gd name="T59" fmla="*/ 3307 h 3310"/>
                <a:gd name="T60" fmla="*/ 2423 w 2574"/>
                <a:gd name="T61" fmla="*/ 3310 h 3310"/>
                <a:gd name="T62" fmla="*/ 152 w 2574"/>
                <a:gd name="T63" fmla="*/ 3310 h 3310"/>
                <a:gd name="T64" fmla="*/ 121 w 2574"/>
                <a:gd name="T65" fmla="*/ 3307 h 3310"/>
                <a:gd name="T66" fmla="*/ 93 w 2574"/>
                <a:gd name="T67" fmla="*/ 3297 h 3310"/>
                <a:gd name="T68" fmla="*/ 67 w 2574"/>
                <a:gd name="T69" fmla="*/ 3284 h 3310"/>
                <a:gd name="T70" fmla="*/ 45 w 2574"/>
                <a:gd name="T71" fmla="*/ 3265 h 3310"/>
                <a:gd name="T72" fmla="*/ 26 w 2574"/>
                <a:gd name="T73" fmla="*/ 3243 h 3310"/>
                <a:gd name="T74" fmla="*/ 13 w 2574"/>
                <a:gd name="T75" fmla="*/ 3217 h 3310"/>
                <a:gd name="T76" fmla="*/ 3 w 2574"/>
                <a:gd name="T77" fmla="*/ 3189 h 3310"/>
                <a:gd name="T78" fmla="*/ 0 w 2574"/>
                <a:gd name="T79" fmla="*/ 3159 h 3310"/>
                <a:gd name="T80" fmla="*/ 0 w 2574"/>
                <a:gd name="T81" fmla="*/ 150 h 3310"/>
                <a:gd name="T82" fmla="*/ 3 w 2574"/>
                <a:gd name="T83" fmla="*/ 120 h 3310"/>
                <a:gd name="T84" fmla="*/ 13 w 2574"/>
                <a:gd name="T85" fmla="*/ 92 h 3310"/>
                <a:gd name="T86" fmla="*/ 26 w 2574"/>
                <a:gd name="T87" fmla="*/ 67 h 3310"/>
                <a:gd name="T88" fmla="*/ 45 w 2574"/>
                <a:gd name="T89" fmla="*/ 44 h 3310"/>
                <a:gd name="T90" fmla="*/ 67 w 2574"/>
                <a:gd name="T91" fmla="*/ 26 h 3310"/>
                <a:gd name="T92" fmla="*/ 93 w 2574"/>
                <a:gd name="T93" fmla="*/ 12 h 3310"/>
                <a:gd name="T94" fmla="*/ 121 w 2574"/>
                <a:gd name="T95" fmla="*/ 3 h 3310"/>
                <a:gd name="T96" fmla="*/ 152 w 2574"/>
                <a:gd name="T97" fmla="*/ 0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74" h="3310">
                  <a:moveTo>
                    <a:pt x="152" y="0"/>
                  </a:moveTo>
                  <a:lnTo>
                    <a:pt x="2423" y="0"/>
                  </a:lnTo>
                  <a:lnTo>
                    <a:pt x="2453" y="3"/>
                  </a:lnTo>
                  <a:lnTo>
                    <a:pt x="2481" y="12"/>
                  </a:lnTo>
                  <a:lnTo>
                    <a:pt x="2507" y="26"/>
                  </a:lnTo>
                  <a:lnTo>
                    <a:pt x="2529" y="44"/>
                  </a:lnTo>
                  <a:lnTo>
                    <a:pt x="2548" y="67"/>
                  </a:lnTo>
                  <a:lnTo>
                    <a:pt x="2562" y="92"/>
                  </a:lnTo>
                  <a:lnTo>
                    <a:pt x="2571" y="120"/>
                  </a:lnTo>
                  <a:lnTo>
                    <a:pt x="2574" y="150"/>
                  </a:lnTo>
                  <a:lnTo>
                    <a:pt x="2574" y="374"/>
                  </a:lnTo>
                  <a:lnTo>
                    <a:pt x="2272" y="896"/>
                  </a:lnTo>
                  <a:lnTo>
                    <a:pt x="2272" y="301"/>
                  </a:lnTo>
                  <a:lnTo>
                    <a:pt x="304" y="301"/>
                  </a:lnTo>
                  <a:lnTo>
                    <a:pt x="304" y="3008"/>
                  </a:lnTo>
                  <a:lnTo>
                    <a:pt x="2272" y="3008"/>
                  </a:lnTo>
                  <a:lnTo>
                    <a:pt x="2272" y="2634"/>
                  </a:lnTo>
                  <a:lnTo>
                    <a:pt x="2430" y="2530"/>
                  </a:lnTo>
                  <a:lnTo>
                    <a:pt x="2458" y="2508"/>
                  </a:lnTo>
                  <a:lnTo>
                    <a:pt x="2482" y="2483"/>
                  </a:lnTo>
                  <a:lnTo>
                    <a:pt x="2502" y="2454"/>
                  </a:lnTo>
                  <a:lnTo>
                    <a:pt x="2574" y="2330"/>
                  </a:lnTo>
                  <a:lnTo>
                    <a:pt x="2574" y="3159"/>
                  </a:lnTo>
                  <a:lnTo>
                    <a:pt x="2571" y="3189"/>
                  </a:lnTo>
                  <a:lnTo>
                    <a:pt x="2562" y="3217"/>
                  </a:lnTo>
                  <a:lnTo>
                    <a:pt x="2548" y="3243"/>
                  </a:lnTo>
                  <a:lnTo>
                    <a:pt x="2529" y="3265"/>
                  </a:lnTo>
                  <a:lnTo>
                    <a:pt x="2507" y="3284"/>
                  </a:lnTo>
                  <a:lnTo>
                    <a:pt x="2481" y="3297"/>
                  </a:lnTo>
                  <a:lnTo>
                    <a:pt x="2453" y="3307"/>
                  </a:lnTo>
                  <a:lnTo>
                    <a:pt x="2423" y="3310"/>
                  </a:lnTo>
                  <a:lnTo>
                    <a:pt x="152" y="3310"/>
                  </a:lnTo>
                  <a:lnTo>
                    <a:pt x="121" y="3307"/>
                  </a:lnTo>
                  <a:lnTo>
                    <a:pt x="93" y="3297"/>
                  </a:lnTo>
                  <a:lnTo>
                    <a:pt x="67" y="3284"/>
                  </a:lnTo>
                  <a:lnTo>
                    <a:pt x="45" y="3265"/>
                  </a:lnTo>
                  <a:lnTo>
                    <a:pt x="26" y="3243"/>
                  </a:lnTo>
                  <a:lnTo>
                    <a:pt x="13" y="3217"/>
                  </a:lnTo>
                  <a:lnTo>
                    <a:pt x="3" y="3189"/>
                  </a:lnTo>
                  <a:lnTo>
                    <a:pt x="0" y="3159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3" y="92"/>
                  </a:lnTo>
                  <a:lnTo>
                    <a:pt x="26" y="67"/>
                  </a:lnTo>
                  <a:lnTo>
                    <a:pt x="45" y="44"/>
                  </a:lnTo>
                  <a:lnTo>
                    <a:pt x="67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2" name="Freeform 55"/>
            <p:cNvSpPr>
              <a:spLocks noEditPoints="1"/>
            </p:cNvSpPr>
            <p:nvPr/>
          </p:nvSpPr>
          <p:spPr bwMode="auto">
            <a:xfrm>
              <a:off x="3627980" y="2831994"/>
              <a:ext cx="326146" cy="438412"/>
            </a:xfrm>
            <a:custGeom>
              <a:avLst/>
              <a:gdLst>
                <a:gd name="T0" fmla="*/ 131 w 1591"/>
                <a:gd name="T1" fmla="*/ 1996 h 2370"/>
                <a:gd name="T2" fmla="*/ 223 w 1591"/>
                <a:gd name="T3" fmla="*/ 2040 h 2370"/>
                <a:gd name="T4" fmla="*/ 308 w 1591"/>
                <a:gd name="T5" fmla="*/ 2097 h 2370"/>
                <a:gd name="T6" fmla="*/ 439 w 1591"/>
                <a:gd name="T7" fmla="*/ 1980 h 2370"/>
                <a:gd name="T8" fmla="*/ 389 w 1591"/>
                <a:gd name="T9" fmla="*/ 1934 h 2370"/>
                <a:gd name="T10" fmla="*/ 314 w 1591"/>
                <a:gd name="T11" fmla="*/ 1883 h 2370"/>
                <a:gd name="T12" fmla="*/ 245 w 1591"/>
                <a:gd name="T13" fmla="*/ 1849 h 2370"/>
                <a:gd name="T14" fmla="*/ 187 w 1591"/>
                <a:gd name="T15" fmla="*/ 1829 h 2370"/>
                <a:gd name="T16" fmla="*/ 141 w 1591"/>
                <a:gd name="T17" fmla="*/ 1820 h 2370"/>
                <a:gd name="T18" fmla="*/ 1118 w 1591"/>
                <a:gd name="T19" fmla="*/ 0 h 2370"/>
                <a:gd name="T20" fmla="*/ 1173 w 1591"/>
                <a:gd name="T21" fmla="*/ 7 h 2370"/>
                <a:gd name="T22" fmla="*/ 1240 w 1591"/>
                <a:gd name="T23" fmla="*/ 25 h 2370"/>
                <a:gd name="T24" fmla="*/ 1319 w 1591"/>
                <a:gd name="T25" fmla="*/ 57 h 2370"/>
                <a:gd name="T26" fmla="*/ 1407 w 1591"/>
                <a:gd name="T27" fmla="*/ 108 h 2370"/>
                <a:gd name="T28" fmla="*/ 1478 w 1591"/>
                <a:gd name="T29" fmla="*/ 163 h 2370"/>
                <a:gd name="T30" fmla="*/ 1528 w 1591"/>
                <a:gd name="T31" fmla="*/ 215 h 2370"/>
                <a:gd name="T32" fmla="*/ 1561 w 1591"/>
                <a:gd name="T33" fmla="*/ 261 h 2370"/>
                <a:gd name="T34" fmla="*/ 1580 w 1591"/>
                <a:gd name="T35" fmla="*/ 297 h 2370"/>
                <a:gd name="T36" fmla="*/ 1588 w 1591"/>
                <a:gd name="T37" fmla="*/ 320 h 2370"/>
                <a:gd name="T38" fmla="*/ 1591 w 1591"/>
                <a:gd name="T39" fmla="*/ 344 h 2370"/>
                <a:gd name="T40" fmla="*/ 1581 w 1591"/>
                <a:gd name="T41" fmla="*/ 379 h 2370"/>
                <a:gd name="T42" fmla="*/ 625 w 1591"/>
                <a:gd name="T43" fmla="*/ 2021 h 2370"/>
                <a:gd name="T44" fmla="*/ 116 w 1591"/>
                <a:gd name="T45" fmla="*/ 2357 h 2370"/>
                <a:gd name="T46" fmla="*/ 77 w 1591"/>
                <a:gd name="T47" fmla="*/ 2370 h 2370"/>
                <a:gd name="T48" fmla="*/ 36 w 1591"/>
                <a:gd name="T49" fmla="*/ 2359 h 2370"/>
                <a:gd name="T50" fmla="*/ 12 w 1591"/>
                <a:gd name="T51" fmla="*/ 2338 h 2370"/>
                <a:gd name="T52" fmla="*/ 0 w 1591"/>
                <a:gd name="T53" fmla="*/ 2306 h 2370"/>
                <a:gd name="T54" fmla="*/ 34 w 1591"/>
                <a:gd name="T55" fmla="*/ 1702 h 2370"/>
                <a:gd name="T56" fmla="*/ 45 w 1591"/>
                <a:gd name="T57" fmla="*/ 1670 h 2370"/>
                <a:gd name="T58" fmla="*/ 1002 w 1591"/>
                <a:gd name="T59" fmla="*/ 27 h 2370"/>
                <a:gd name="T60" fmla="*/ 1034 w 1591"/>
                <a:gd name="T61" fmla="*/ 7 h 2370"/>
                <a:gd name="T62" fmla="*/ 1048 w 1591"/>
                <a:gd name="T63" fmla="*/ 4 h 2370"/>
                <a:gd name="T64" fmla="*/ 1076 w 1591"/>
                <a:gd name="T65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1" h="2370">
                  <a:moveTo>
                    <a:pt x="141" y="1820"/>
                  </a:moveTo>
                  <a:lnTo>
                    <a:pt x="131" y="1996"/>
                  </a:lnTo>
                  <a:lnTo>
                    <a:pt x="177" y="2016"/>
                  </a:lnTo>
                  <a:lnTo>
                    <a:pt x="223" y="2040"/>
                  </a:lnTo>
                  <a:lnTo>
                    <a:pt x="267" y="2067"/>
                  </a:lnTo>
                  <a:lnTo>
                    <a:pt x="308" y="2097"/>
                  </a:lnTo>
                  <a:lnTo>
                    <a:pt x="455" y="2000"/>
                  </a:lnTo>
                  <a:lnTo>
                    <a:pt x="439" y="1980"/>
                  </a:lnTo>
                  <a:lnTo>
                    <a:pt x="417" y="1958"/>
                  </a:lnTo>
                  <a:lnTo>
                    <a:pt x="389" y="1934"/>
                  </a:lnTo>
                  <a:lnTo>
                    <a:pt x="355" y="1909"/>
                  </a:lnTo>
                  <a:lnTo>
                    <a:pt x="314" y="1883"/>
                  </a:lnTo>
                  <a:lnTo>
                    <a:pt x="278" y="1864"/>
                  </a:lnTo>
                  <a:lnTo>
                    <a:pt x="245" y="1849"/>
                  </a:lnTo>
                  <a:lnTo>
                    <a:pt x="214" y="1837"/>
                  </a:lnTo>
                  <a:lnTo>
                    <a:pt x="187" y="1829"/>
                  </a:lnTo>
                  <a:lnTo>
                    <a:pt x="163" y="1824"/>
                  </a:lnTo>
                  <a:lnTo>
                    <a:pt x="141" y="1820"/>
                  </a:lnTo>
                  <a:close/>
                  <a:moveTo>
                    <a:pt x="1095" y="0"/>
                  </a:moveTo>
                  <a:lnTo>
                    <a:pt x="1118" y="0"/>
                  </a:lnTo>
                  <a:lnTo>
                    <a:pt x="1144" y="2"/>
                  </a:lnTo>
                  <a:lnTo>
                    <a:pt x="1173" y="7"/>
                  </a:lnTo>
                  <a:lnTo>
                    <a:pt x="1205" y="14"/>
                  </a:lnTo>
                  <a:lnTo>
                    <a:pt x="1240" y="25"/>
                  </a:lnTo>
                  <a:lnTo>
                    <a:pt x="1278" y="39"/>
                  </a:lnTo>
                  <a:lnTo>
                    <a:pt x="1319" y="57"/>
                  </a:lnTo>
                  <a:lnTo>
                    <a:pt x="1362" y="81"/>
                  </a:lnTo>
                  <a:lnTo>
                    <a:pt x="1407" y="108"/>
                  </a:lnTo>
                  <a:lnTo>
                    <a:pt x="1446" y="136"/>
                  </a:lnTo>
                  <a:lnTo>
                    <a:pt x="1478" y="163"/>
                  </a:lnTo>
                  <a:lnTo>
                    <a:pt x="1505" y="190"/>
                  </a:lnTo>
                  <a:lnTo>
                    <a:pt x="1528" y="215"/>
                  </a:lnTo>
                  <a:lnTo>
                    <a:pt x="1546" y="239"/>
                  </a:lnTo>
                  <a:lnTo>
                    <a:pt x="1561" y="261"/>
                  </a:lnTo>
                  <a:lnTo>
                    <a:pt x="1571" y="280"/>
                  </a:lnTo>
                  <a:lnTo>
                    <a:pt x="1580" y="297"/>
                  </a:lnTo>
                  <a:lnTo>
                    <a:pt x="1585" y="311"/>
                  </a:lnTo>
                  <a:lnTo>
                    <a:pt x="1588" y="320"/>
                  </a:lnTo>
                  <a:lnTo>
                    <a:pt x="1589" y="325"/>
                  </a:lnTo>
                  <a:lnTo>
                    <a:pt x="1591" y="344"/>
                  </a:lnTo>
                  <a:lnTo>
                    <a:pt x="1588" y="363"/>
                  </a:lnTo>
                  <a:lnTo>
                    <a:pt x="1581" y="379"/>
                  </a:lnTo>
                  <a:lnTo>
                    <a:pt x="634" y="2008"/>
                  </a:lnTo>
                  <a:lnTo>
                    <a:pt x="625" y="2021"/>
                  </a:lnTo>
                  <a:lnTo>
                    <a:pt x="611" y="2033"/>
                  </a:lnTo>
                  <a:lnTo>
                    <a:pt x="116" y="2357"/>
                  </a:lnTo>
                  <a:lnTo>
                    <a:pt x="97" y="2367"/>
                  </a:lnTo>
                  <a:lnTo>
                    <a:pt x="77" y="2370"/>
                  </a:lnTo>
                  <a:lnTo>
                    <a:pt x="56" y="2368"/>
                  </a:lnTo>
                  <a:lnTo>
                    <a:pt x="36" y="2359"/>
                  </a:lnTo>
                  <a:lnTo>
                    <a:pt x="23" y="2350"/>
                  </a:lnTo>
                  <a:lnTo>
                    <a:pt x="12" y="2338"/>
                  </a:lnTo>
                  <a:lnTo>
                    <a:pt x="5" y="2323"/>
                  </a:lnTo>
                  <a:lnTo>
                    <a:pt x="0" y="2306"/>
                  </a:lnTo>
                  <a:lnTo>
                    <a:pt x="0" y="2290"/>
                  </a:lnTo>
                  <a:lnTo>
                    <a:pt x="34" y="1702"/>
                  </a:lnTo>
                  <a:lnTo>
                    <a:pt x="38" y="1685"/>
                  </a:lnTo>
                  <a:lnTo>
                    <a:pt x="45" y="1670"/>
                  </a:lnTo>
                  <a:lnTo>
                    <a:pt x="991" y="41"/>
                  </a:lnTo>
                  <a:lnTo>
                    <a:pt x="1002" y="27"/>
                  </a:lnTo>
                  <a:lnTo>
                    <a:pt x="1016" y="15"/>
                  </a:lnTo>
                  <a:lnTo>
                    <a:pt x="1034" y="7"/>
                  </a:lnTo>
                  <a:lnTo>
                    <a:pt x="1038" y="6"/>
                  </a:lnTo>
                  <a:lnTo>
                    <a:pt x="1048" y="4"/>
                  </a:lnTo>
                  <a:lnTo>
                    <a:pt x="1060" y="2"/>
                  </a:lnTo>
                  <a:lnTo>
                    <a:pt x="1076" y="0"/>
                  </a:lnTo>
                  <a:lnTo>
                    <a:pt x="10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3" name="Freeform 56"/>
            <p:cNvSpPr>
              <a:spLocks/>
            </p:cNvSpPr>
            <p:nvPr/>
          </p:nvSpPr>
          <p:spPr bwMode="auto">
            <a:xfrm>
              <a:off x="3369782" y="3184761"/>
              <a:ext cx="237815" cy="108074"/>
            </a:xfrm>
            <a:custGeom>
              <a:avLst/>
              <a:gdLst>
                <a:gd name="T0" fmla="*/ 557 w 1155"/>
                <a:gd name="T1" fmla="*/ 5 h 591"/>
                <a:gd name="T2" fmla="*/ 583 w 1155"/>
                <a:gd name="T3" fmla="*/ 28 h 591"/>
                <a:gd name="T4" fmla="*/ 591 w 1155"/>
                <a:gd name="T5" fmla="*/ 111 h 591"/>
                <a:gd name="T6" fmla="*/ 560 w 1155"/>
                <a:gd name="T7" fmla="*/ 199 h 591"/>
                <a:gd name="T8" fmla="*/ 569 w 1155"/>
                <a:gd name="T9" fmla="*/ 242 h 591"/>
                <a:gd name="T10" fmla="*/ 587 w 1155"/>
                <a:gd name="T11" fmla="*/ 270 h 591"/>
                <a:gd name="T12" fmla="*/ 637 w 1155"/>
                <a:gd name="T13" fmla="*/ 278 h 591"/>
                <a:gd name="T14" fmla="*/ 681 w 1155"/>
                <a:gd name="T15" fmla="*/ 323 h 591"/>
                <a:gd name="T16" fmla="*/ 693 w 1155"/>
                <a:gd name="T17" fmla="*/ 357 h 591"/>
                <a:gd name="T18" fmla="*/ 847 w 1155"/>
                <a:gd name="T19" fmla="*/ 351 h 591"/>
                <a:gd name="T20" fmla="*/ 996 w 1155"/>
                <a:gd name="T21" fmla="*/ 366 h 591"/>
                <a:gd name="T22" fmla="*/ 1118 w 1155"/>
                <a:gd name="T23" fmla="*/ 373 h 591"/>
                <a:gd name="T24" fmla="*/ 1149 w 1155"/>
                <a:gd name="T25" fmla="*/ 400 h 591"/>
                <a:gd name="T26" fmla="*/ 1154 w 1155"/>
                <a:gd name="T27" fmla="*/ 441 h 591"/>
                <a:gd name="T28" fmla="*/ 1131 w 1155"/>
                <a:gd name="T29" fmla="*/ 475 h 591"/>
                <a:gd name="T30" fmla="*/ 1066 w 1155"/>
                <a:gd name="T31" fmla="*/ 482 h 591"/>
                <a:gd name="T32" fmla="*/ 957 w 1155"/>
                <a:gd name="T33" fmla="*/ 467 h 591"/>
                <a:gd name="T34" fmla="*/ 843 w 1155"/>
                <a:gd name="T35" fmla="*/ 452 h 591"/>
                <a:gd name="T36" fmla="*/ 738 w 1155"/>
                <a:gd name="T37" fmla="*/ 461 h 591"/>
                <a:gd name="T38" fmla="*/ 679 w 1155"/>
                <a:gd name="T39" fmla="*/ 486 h 591"/>
                <a:gd name="T40" fmla="*/ 636 w 1155"/>
                <a:gd name="T41" fmla="*/ 492 h 591"/>
                <a:gd name="T42" fmla="*/ 603 w 1155"/>
                <a:gd name="T43" fmla="*/ 477 h 591"/>
                <a:gd name="T44" fmla="*/ 576 w 1155"/>
                <a:gd name="T45" fmla="*/ 454 h 591"/>
                <a:gd name="T46" fmla="*/ 571 w 1155"/>
                <a:gd name="T47" fmla="*/ 407 h 591"/>
                <a:gd name="T48" fmla="*/ 537 w 1155"/>
                <a:gd name="T49" fmla="*/ 457 h 591"/>
                <a:gd name="T50" fmla="*/ 495 w 1155"/>
                <a:gd name="T51" fmla="*/ 471 h 591"/>
                <a:gd name="T52" fmla="*/ 455 w 1155"/>
                <a:gd name="T53" fmla="*/ 456 h 591"/>
                <a:gd name="T54" fmla="*/ 439 w 1155"/>
                <a:gd name="T55" fmla="*/ 419 h 591"/>
                <a:gd name="T56" fmla="*/ 450 w 1155"/>
                <a:gd name="T57" fmla="*/ 390 h 591"/>
                <a:gd name="T58" fmla="*/ 458 w 1155"/>
                <a:gd name="T59" fmla="*/ 369 h 591"/>
                <a:gd name="T60" fmla="*/ 422 w 1155"/>
                <a:gd name="T61" fmla="*/ 404 h 591"/>
                <a:gd name="T62" fmla="*/ 379 w 1155"/>
                <a:gd name="T63" fmla="*/ 428 h 591"/>
                <a:gd name="T64" fmla="*/ 335 w 1155"/>
                <a:gd name="T65" fmla="*/ 417 h 591"/>
                <a:gd name="T66" fmla="*/ 314 w 1155"/>
                <a:gd name="T67" fmla="*/ 379 h 591"/>
                <a:gd name="T68" fmla="*/ 364 w 1155"/>
                <a:gd name="T69" fmla="*/ 288 h 591"/>
                <a:gd name="T70" fmla="*/ 252 w 1155"/>
                <a:gd name="T71" fmla="*/ 393 h 591"/>
                <a:gd name="T72" fmla="*/ 96 w 1155"/>
                <a:gd name="T73" fmla="*/ 581 h 591"/>
                <a:gd name="T74" fmla="*/ 49 w 1155"/>
                <a:gd name="T75" fmla="*/ 590 h 591"/>
                <a:gd name="T76" fmla="*/ 9 w 1155"/>
                <a:gd name="T77" fmla="*/ 569 h 591"/>
                <a:gd name="T78" fmla="*/ 2 w 1155"/>
                <a:gd name="T79" fmla="*/ 527 h 591"/>
                <a:gd name="T80" fmla="*/ 138 w 1155"/>
                <a:gd name="T81" fmla="*/ 351 h 591"/>
                <a:gd name="T82" fmla="*/ 344 w 1155"/>
                <a:gd name="T83" fmla="*/ 123 h 591"/>
                <a:gd name="T84" fmla="*/ 398 w 1155"/>
                <a:gd name="T85" fmla="*/ 70 h 591"/>
                <a:gd name="T86" fmla="*/ 462 w 1155"/>
                <a:gd name="T87" fmla="*/ 20 h 591"/>
                <a:gd name="T88" fmla="*/ 534 w 1155"/>
                <a:gd name="T8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55" h="591">
                  <a:moveTo>
                    <a:pt x="534" y="0"/>
                  </a:moveTo>
                  <a:lnTo>
                    <a:pt x="545" y="2"/>
                  </a:lnTo>
                  <a:lnTo>
                    <a:pt x="557" y="5"/>
                  </a:lnTo>
                  <a:lnTo>
                    <a:pt x="567" y="10"/>
                  </a:lnTo>
                  <a:lnTo>
                    <a:pt x="576" y="18"/>
                  </a:lnTo>
                  <a:lnTo>
                    <a:pt x="583" y="28"/>
                  </a:lnTo>
                  <a:lnTo>
                    <a:pt x="591" y="54"/>
                  </a:lnTo>
                  <a:lnTo>
                    <a:pt x="593" y="82"/>
                  </a:lnTo>
                  <a:lnTo>
                    <a:pt x="591" y="111"/>
                  </a:lnTo>
                  <a:lnTo>
                    <a:pt x="584" y="140"/>
                  </a:lnTo>
                  <a:lnTo>
                    <a:pt x="573" y="170"/>
                  </a:lnTo>
                  <a:lnTo>
                    <a:pt x="560" y="199"/>
                  </a:lnTo>
                  <a:lnTo>
                    <a:pt x="543" y="230"/>
                  </a:lnTo>
                  <a:lnTo>
                    <a:pt x="557" y="235"/>
                  </a:lnTo>
                  <a:lnTo>
                    <a:pt x="569" y="242"/>
                  </a:lnTo>
                  <a:lnTo>
                    <a:pt x="579" y="254"/>
                  </a:lnTo>
                  <a:lnTo>
                    <a:pt x="583" y="263"/>
                  </a:lnTo>
                  <a:lnTo>
                    <a:pt x="587" y="270"/>
                  </a:lnTo>
                  <a:lnTo>
                    <a:pt x="604" y="269"/>
                  </a:lnTo>
                  <a:lnTo>
                    <a:pt x="620" y="272"/>
                  </a:lnTo>
                  <a:lnTo>
                    <a:pt x="637" y="278"/>
                  </a:lnTo>
                  <a:lnTo>
                    <a:pt x="653" y="289"/>
                  </a:lnTo>
                  <a:lnTo>
                    <a:pt x="668" y="303"/>
                  </a:lnTo>
                  <a:lnTo>
                    <a:pt x="681" y="323"/>
                  </a:lnTo>
                  <a:lnTo>
                    <a:pt x="689" y="338"/>
                  </a:lnTo>
                  <a:lnTo>
                    <a:pt x="692" y="349"/>
                  </a:lnTo>
                  <a:lnTo>
                    <a:pt x="693" y="357"/>
                  </a:lnTo>
                  <a:lnTo>
                    <a:pt x="746" y="351"/>
                  </a:lnTo>
                  <a:lnTo>
                    <a:pt x="797" y="350"/>
                  </a:lnTo>
                  <a:lnTo>
                    <a:pt x="847" y="351"/>
                  </a:lnTo>
                  <a:lnTo>
                    <a:pt x="897" y="355"/>
                  </a:lnTo>
                  <a:lnTo>
                    <a:pt x="946" y="361"/>
                  </a:lnTo>
                  <a:lnTo>
                    <a:pt x="996" y="366"/>
                  </a:lnTo>
                  <a:lnTo>
                    <a:pt x="1048" y="369"/>
                  </a:lnTo>
                  <a:lnTo>
                    <a:pt x="1101" y="371"/>
                  </a:lnTo>
                  <a:lnTo>
                    <a:pt x="1118" y="373"/>
                  </a:lnTo>
                  <a:lnTo>
                    <a:pt x="1131" y="379"/>
                  </a:lnTo>
                  <a:lnTo>
                    <a:pt x="1142" y="389"/>
                  </a:lnTo>
                  <a:lnTo>
                    <a:pt x="1149" y="400"/>
                  </a:lnTo>
                  <a:lnTo>
                    <a:pt x="1154" y="413"/>
                  </a:lnTo>
                  <a:lnTo>
                    <a:pt x="1155" y="427"/>
                  </a:lnTo>
                  <a:lnTo>
                    <a:pt x="1154" y="441"/>
                  </a:lnTo>
                  <a:lnTo>
                    <a:pt x="1149" y="454"/>
                  </a:lnTo>
                  <a:lnTo>
                    <a:pt x="1142" y="466"/>
                  </a:lnTo>
                  <a:lnTo>
                    <a:pt x="1131" y="475"/>
                  </a:lnTo>
                  <a:lnTo>
                    <a:pt x="1118" y="481"/>
                  </a:lnTo>
                  <a:lnTo>
                    <a:pt x="1101" y="483"/>
                  </a:lnTo>
                  <a:lnTo>
                    <a:pt x="1066" y="482"/>
                  </a:lnTo>
                  <a:lnTo>
                    <a:pt x="1031" y="478"/>
                  </a:lnTo>
                  <a:lnTo>
                    <a:pt x="993" y="473"/>
                  </a:lnTo>
                  <a:lnTo>
                    <a:pt x="957" y="467"/>
                  </a:lnTo>
                  <a:lnTo>
                    <a:pt x="919" y="460"/>
                  </a:lnTo>
                  <a:lnTo>
                    <a:pt x="881" y="455"/>
                  </a:lnTo>
                  <a:lnTo>
                    <a:pt x="843" y="452"/>
                  </a:lnTo>
                  <a:lnTo>
                    <a:pt x="807" y="451"/>
                  </a:lnTo>
                  <a:lnTo>
                    <a:pt x="771" y="454"/>
                  </a:lnTo>
                  <a:lnTo>
                    <a:pt x="738" y="461"/>
                  </a:lnTo>
                  <a:lnTo>
                    <a:pt x="705" y="474"/>
                  </a:lnTo>
                  <a:lnTo>
                    <a:pt x="693" y="480"/>
                  </a:lnTo>
                  <a:lnTo>
                    <a:pt x="679" y="486"/>
                  </a:lnTo>
                  <a:lnTo>
                    <a:pt x="664" y="492"/>
                  </a:lnTo>
                  <a:lnTo>
                    <a:pt x="651" y="494"/>
                  </a:lnTo>
                  <a:lnTo>
                    <a:pt x="636" y="492"/>
                  </a:lnTo>
                  <a:lnTo>
                    <a:pt x="626" y="487"/>
                  </a:lnTo>
                  <a:lnTo>
                    <a:pt x="614" y="482"/>
                  </a:lnTo>
                  <a:lnTo>
                    <a:pt x="603" y="477"/>
                  </a:lnTo>
                  <a:lnTo>
                    <a:pt x="592" y="471"/>
                  </a:lnTo>
                  <a:lnTo>
                    <a:pt x="584" y="464"/>
                  </a:lnTo>
                  <a:lnTo>
                    <a:pt x="576" y="454"/>
                  </a:lnTo>
                  <a:lnTo>
                    <a:pt x="572" y="442"/>
                  </a:lnTo>
                  <a:lnTo>
                    <a:pt x="571" y="423"/>
                  </a:lnTo>
                  <a:lnTo>
                    <a:pt x="571" y="407"/>
                  </a:lnTo>
                  <a:lnTo>
                    <a:pt x="560" y="427"/>
                  </a:lnTo>
                  <a:lnTo>
                    <a:pt x="547" y="446"/>
                  </a:lnTo>
                  <a:lnTo>
                    <a:pt x="537" y="457"/>
                  </a:lnTo>
                  <a:lnTo>
                    <a:pt x="524" y="466"/>
                  </a:lnTo>
                  <a:lnTo>
                    <a:pt x="509" y="470"/>
                  </a:lnTo>
                  <a:lnTo>
                    <a:pt x="495" y="471"/>
                  </a:lnTo>
                  <a:lnTo>
                    <a:pt x="480" y="469"/>
                  </a:lnTo>
                  <a:lnTo>
                    <a:pt x="467" y="464"/>
                  </a:lnTo>
                  <a:lnTo>
                    <a:pt x="455" y="456"/>
                  </a:lnTo>
                  <a:lnTo>
                    <a:pt x="446" y="446"/>
                  </a:lnTo>
                  <a:lnTo>
                    <a:pt x="440" y="433"/>
                  </a:lnTo>
                  <a:lnTo>
                    <a:pt x="439" y="419"/>
                  </a:lnTo>
                  <a:lnTo>
                    <a:pt x="444" y="402"/>
                  </a:lnTo>
                  <a:lnTo>
                    <a:pt x="447" y="396"/>
                  </a:lnTo>
                  <a:lnTo>
                    <a:pt x="450" y="390"/>
                  </a:lnTo>
                  <a:lnTo>
                    <a:pt x="450" y="390"/>
                  </a:lnTo>
                  <a:lnTo>
                    <a:pt x="449" y="390"/>
                  </a:lnTo>
                  <a:lnTo>
                    <a:pt x="458" y="369"/>
                  </a:lnTo>
                  <a:lnTo>
                    <a:pt x="445" y="378"/>
                  </a:lnTo>
                  <a:lnTo>
                    <a:pt x="432" y="390"/>
                  </a:lnTo>
                  <a:lnTo>
                    <a:pt x="422" y="404"/>
                  </a:lnTo>
                  <a:lnTo>
                    <a:pt x="409" y="417"/>
                  </a:lnTo>
                  <a:lnTo>
                    <a:pt x="394" y="425"/>
                  </a:lnTo>
                  <a:lnTo>
                    <a:pt x="379" y="428"/>
                  </a:lnTo>
                  <a:lnTo>
                    <a:pt x="363" y="428"/>
                  </a:lnTo>
                  <a:lnTo>
                    <a:pt x="348" y="424"/>
                  </a:lnTo>
                  <a:lnTo>
                    <a:pt x="335" y="417"/>
                  </a:lnTo>
                  <a:lnTo>
                    <a:pt x="324" y="406"/>
                  </a:lnTo>
                  <a:lnTo>
                    <a:pt x="317" y="394"/>
                  </a:lnTo>
                  <a:lnTo>
                    <a:pt x="314" y="379"/>
                  </a:lnTo>
                  <a:lnTo>
                    <a:pt x="316" y="364"/>
                  </a:lnTo>
                  <a:lnTo>
                    <a:pt x="323" y="347"/>
                  </a:lnTo>
                  <a:lnTo>
                    <a:pt x="364" y="288"/>
                  </a:lnTo>
                  <a:lnTo>
                    <a:pt x="404" y="226"/>
                  </a:lnTo>
                  <a:lnTo>
                    <a:pt x="326" y="309"/>
                  </a:lnTo>
                  <a:lnTo>
                    <a:pt x="252" y="393"/>
                  </a:lnTo>
                  <a:lnTo>
                    <a:pt x="179" y="480"/>
                  </a:lnTo>
                  <a:lnTo>
                    <a:pt x="108" y="569"/>
                  </a:lnTo>
                  <a:lnTo>
                    <a:pt x="96" y="581"/>
                  </a:lnTo>
                  <a:lnTo>
                    <a:pt x="80" y="588"/>
                  </a:lnTo>
                  <a:lnTo>
                    <a:pt x="65" y="591"/>
                  </a:lnTo>
                  <a:lnTo>
                    <a:pt x="49" y="590"/>
                  </a:lnTo>
                  <a:lnTo>
                    <a:pt x="33" y="586"/>
                  </a:lnTo>
                  <a:lnTo>
                    <a:pt x="21" y="579"/>
                  </a:lnTo>
                  <a:lnTo>
                    <a:pt x="9" y="569"/>
                  </a:lnTo>
                  <a:lnTo>
                    <a:pt x="2" y="556"/>
                  </a:lnTo>
                  <a:lnTo>
                    <a:pt x="0" y="542"/>
                  </a:lnTo>
                  <a:lnTo>
                    <a:pt x="2" y="527"/>
                  </a:lnTo>
                  <a:lnTo>
                    <a:pt x="11" y="511"/>
                  </a:lnTo>
                  <a:lnTo>
                    <a:pt x="74" y="431"/>
                  </a:lnTo>
                  <a:lnTo>
                    <a:pt x="138" y="351"/>
                  </a:lnTo>
                  <a:lnTo>
                    <a:pt x="204" y="273"/>
                  </a:lnTo>
                  <a:lnTo>
                    <a:pt x="273" y="196"/>
                  </a:lnTo>
                  <a:lnTo>
                    <a:pt x="344" y="123"/>
                  </a:lnTo>
                  <a:lnTo>
                    <a:pt x="361" y="107"/>
                  </a:lnTo>
                  <a:lnTo>
                    <a:pt x="380" y="89"/>
                  </a:lnTo>
                  <a:lnTo>
                    <a:pt x="398" y="70"/>
                  </a:lnTo>
                  <a:lnTo>
                    <a:pt x="418" y="52"/>
                  </a:lnTo>
                  <a:lnTo>
                    <a:pt x="439" y="35"/>
                  </a:lnTo>
                  <a:lnTo>
                    <a:pt x="462" y="20"/>
                  </a:lnTo>
                  <a:lnTo>
                    <a:pt x="485" y="9"/>
                  </a:lnTo>
                  <a:lnTo>
                    <a:pt x="509" y="2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09600" y="2486764"/>
            <a:ext cx="389636" cy="349633"/>
            <a:chOff x="4673600" y="3303588"/>
            <a:chExt cx="1717675" cy="1770062"/>
          </a:xfrm>
          <a:solidFill>
            <a:schemeClr val="bg1"/>
          </a:solidFill>
        </p:grpSpPr>
        <p:sp>
          <p:nvSpPr>
            <p:cNvPr id="25" name="Freeform 32"/>
            <p:cNvSpPr>
              <a:spLocks/>
            </p:cNvSpPr>
            <p:nvPr/>
          </p:nvSpPr>
          <p:spPr bwMode="auto">
            <a:xfrm>
              <a:off x="4673600" y="3303588"/>
              <a:ext cx="1717675" cy="150813"/>
            </a:xfrm>
            <a:custGeom>
              <a:avLst/>
              <a:gdLst>
                <a:gd name="T0" fmla="*/ 142 w 3245"/>
                <a:gd name="T1" fmla="*/ 0 h 287"/>
                <a:gd name="T2" fmla="*/ 3101 w 3245"/>
                <a:gd name="T3" fmla="*/ 0 h 287"/>
                <a:gd name="T4" fmla="*/ 3130 w 3245"/>
                <a:gd name="T5" fmla="*/ 3 h 287"/>
                <a:gd name="T6" fmla="*/ 3158 w 3245"/>
                <a:gd name="T7" fmla="*/ 12 h 287"/>
                <a:gd name="T8" fmla="*/ 3181 w 3245"/>
                <a:gd name="T9" fmla="*/ 25 h 287"/>
                <a:gd name="T10" fmla="*/ 3203 w 3245"/>
                <a:gd name="T11" fmla="*/ 42 h 287"/>
                <a:gd name="T12" fmla="*/ 3220 w 3245"/>
                <a:gd name="T13" fmla="*/ 64 h 287"/>
                <a:gd name="T14" fmla="*/ 3233 w 3245"/>
                <a:gd name="T15" fmla="*/ 89 h 287"/>
                <a:gd name="T16" fmla="*/ 3242 w 3245"/>
                <a:gd name="T17" fmla="*/ 115 h 287"/>
                <a:gd name="T18" fmla="*/ 3245 w 3245"/>
                <a:gd name="T19" fmla="*/ 144 h 287"/>
                <a:gd name="T20" fmla="*/ 3242 w 3245"/>
                <a:gd name="T21" fmla="*/ 173 h 287"/>
                <a:gd name="T22" fmla="*/ 3233 w 3245"/>
                <a:gd name="T23" fmla="*/ 199 h 287"/>
                <a:gd name="T24" fmla="*/ 3220 w 3245"/>
                <a:gd name="T25" fmla="*/ 224 h 287"/>
                <a:gd name="T26" fmla="*/ 3203 w 3245"/>
                <a:gd name="T27" fmla="*/ 245 h 287"/>
                <a:gd name="T28" fmla="*/ 3181 w 3245"/>
                <a:gd name="T29" fmla="*/ 263 h 287"/>
                <a:gd name="T30" fmla="*/ 3158 w 3245"/>
                <a:gd name="T31" fmla="*/ 276 h 287"/>
                <a:gd name="T32" fmla="*/ 3130 w 3245"/>
                <a:gd name="T33" fmla="*/ 284 h 287"/>
                <a:gd name="T34" fmla="*/ 3101 w 3245"/>
                <a:gd name="T35" fmla="*/ 287 h 287"/>
                <a:gd name="T36" fmla="*/ 142 w 3245"/>
                <a:gd name="T37" fmla="*/ 287 h 287"/>
                <a:gd name="T38" fmla="*/ 114 w 3245"/>
                <a:gd name="T39" fmla="*/ 284 h 287"/>
                <a:gd name="T40" fmla="*/ 87 w 3245"/>
                <a:gd name="T41" fmla="*/ 276 h 287"/>
                <a:gd name="T42" fmla="*/ 62 w 3245"/>
                <a:gd name="T43" fmla="*/ 263 h 287"/>
                <a:gd name="T44" fmla="*/ 41 w 3245"/>
                <a:gd name="T45" fmla="*/ 245 h 287"/>
                <a:gd name="T46" fmla="*/ 24 w 3245"/>
                <a:gd name="T47" fmla="*/ 224 h 287"/>
                <a:gd name="T48" fmla="*/ 10 w 3245"/>
                <a:gd name="T49" fmla="*/ 199 h 287"/>
                <a:gd name="T50" fmla="*/ 2 w 3245"/>
                <a:gd name="T51" fmla="*/ 173 h 287"/>
                <a:gd name="T52" fmla="*/ 0 w 3245"/>
                <a:gd name="T53" fmla="*/ 144 h 287"/>
                <a:gd name="T54" fmla="*/ 2 w 3245"/>
                <a:gd name="T55" fmla="*/ 115 h 287"/>
                <a:gd name="T56" fmla="*/ 10 w 3245"/>
                <a:gd name="T57" fmla="*/ 89 h 287"/>
                <a:gd name="T58" fmla="*/ 24 w 3245"/>
                <a:gd name="T59" fmla="*/ 64 h 287"/>
                <a:gd name="T60" fmla="*/ 41 w 3245"/>
                <a:gd name="T61" fmla="*/ 42 h 287"/>
                <a:gd name="T62" fmla="*/ 62 w 3245"/>
                <a:gd name="T63" fmla="*/ 25 h 287"/>
                <a:gd name="T64" fmla="*/ 87 w 3245"/>
                <a:gd name="T65" fmla="*/ 12 h 287"/>
                <a:gd name="T66" fmla="*/ 114 w 3245"/>
                <a:gd name="T67" fmla="*/ 3 h 287"/>
                <a:gd name="T68" fmla="*/ 142 w 3245"/>
                <a:gd name="T6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45" h="287">
                  <a:moveTo>
                    <a:pt x="142" y="0"/>
                  </a:moveTo>
                  <a:lnTo>
                    <a:pt x="3101" y="0"/>
                  </a:lnTo>
                  <a:lnTo>
                    <a:pt x="3130" y="3"/>
                  </a:lnTo>
                  <a:lnTo>
                    <a:pt x="3158" y="12"/>
                  </a:lnTo>
                  <a:lnTo>
                    <a:pt x="3181" y="25"/>
                  </a:lnTo>
                  <a:lnTo>
                    <a:pt x="3203" y="42"/>
                  </a:lnTo>
                  <a:lnTo>
                    <a:pt x="3220" y="64"/>
                  </a:lnTo>
                  <a:lnTo>
                    <a:pt x="3233" y="89"/>
                  </a:lnTo>
                  <a:lnTo>
                    <a:pt x="3242" y="115"/>
                  </a:lnTo>
                  <a:lnTo>
                    <a:pt x="3245" y="144"/>
                  </a:lnTo>
                  <a:lnTo>
                    <a:pt x="3242" y="173"/>
                  </a:lnTo>
                  <a:lnTo>
                    <a:pt x="3233" y="199"/>
                  </a:lnTo>
                  <a:lnTo>
                    <a:pt x="3220" y="224"/>
                  </a:lnTo>
                  <a:lnTo>
                    <a:pt x="3203" y="245"/>
                  </a:lnTo>
                  <a:lnTo>
                    <a:pt x="3181" y="263"/>
                  </a:lnTo>
                  <a:lnTo>
                    <a:pt x="3158" y="276"/>
                  </a:lnTo>
                  <a:lnTo>
                    <a:pt x="3130" y="284"/>
                  </a:lnTo>
                  <a:lnTo>
                    <a:pt x="3101" y="287"/>
                  </a:lnTo>
                  <a:lnTo>
                    <a:pt x="142" y="287"/>
                  </a:lnTo>
                  <a:lnTo>
                    <a:pt x="114" y="284"/>
                  </a:lnTo>
                  <a:lnTo>
                    <a:pt x="87" y="276"/>
                  </a:lnTo>
                  <a:lnTo>
                    <a:pt x="62" y="263"/>
                  </a:lnTo>
                  <a:lnTo>
                    <a:pt x="41" y="245"/>
                  </a:lnTo>
                  <a:lnTo>
                    <a:pt x="24" y="224"/>
                  </a:lnTo>
                  <a:lnTo>
                    <a:pt x="10" y="199"/>
                  </a:lnTo>
                  <a:lnTo>
                    <a:pt x="2" y="173"/>
                  </a:lnTo>
                  <a:lnTo>
                    <a:pt x="0" y="144"/>
                  </a:lnTo>
                  <a:lnTo>
                    <a:pt x="2" y="115"/>
                  </a:lnTo>
                  <a:lnTo>
                    <a:pt x="10" y="89"/>
                  </a:lnTo>
                  <a:lnTo>
                    <a:pt x="24" y="64"/>
                  </a:lnTo>
                  <a:lnTo>
                    <a:pt x="41" y="42"/>
                  </a:lnTo>
                  <a:lnTo>
                    <a:pt x="62" y="25"/>
                  </a:lnTo>
                  <a:lnTo>
                    <a:pt x="87" y="12"/>
                  </a:lnTo>
                  <a:lnTo>
                    <a:pt x="114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auto">
            <a:xfrm>
              <a:off x="4840288" y="3648075"/>
              <a:ext cx="1382713" cy="901700"/>
            </a:xfrm>
            <a:custGeom>
              <a:avLst/>
              <a:gdLst>
                <a:gd name="T0" fmla="*/ 172 w 2612"/>
                <a:gd name="T1" fmla="*/ 3 h 1703"/>
                <a:gd name="T2" fmla="*/ 224 w 2612"/>
                <a:gd name="T3" fmla="*/ 24 h 1703"/>
                <a:gd name="T4" fmla="*/ 261 w 2612"/>
                <a:gd name="T5" fmla="*/ 63 h 1703"/>
                <a:gd name="T6" fmla="*/ 283 w 2612"/>
                <a:gd name="T7" fmla="*/ 114 h 1703"/>
                <a:gd name="T8" fmla="*/ 286 w 2612"/>
                <a:gd name="T9" fmla="*/ 1274 h 1703"/>
                <a:gd name="T10" fmla="*/ 297 w 2612"/>
                <a:gd name="T11" fmla="*/ 1329 h 1703"/>
                <a:gd name="T12" fmla="*/ 328 w 2612"/>
                <a:gd name="T13" fmla="*/ 1374 h 1703"/>
                <a:gd name="T14" fmla="*/ 373 w 2612"/>
                <a:gd name="T15" fmla="*/ 1404 h 1703"/>
                <a:gd name="T16" fmla="*/ 428 w 2612"/>
                <a:gd name="T17" fmla="*/ 1416 h 1703"/>
                <a:gd name="T18" fmla="*/ 2213 w 2612"/>
                <a:gd name="T19" fmla="*/ 1413 h 1703"/>
                <a:gd name="T20" fmla="*/ 2263 w 2612"/>
                <a:gd name="T21" fmla="*/ 1391 h 1703"/>
                <a:gd name="T22" fmla="*/ 2302 w 2612"/>
                <a:gd name="T23" fmla="*/ 1353 h 1703"/>
                <a:gd name="T24" fmla="*/ 2324 w 2612"/>
                <a:gd name="T25" fmla="*/ 1303 h 1703"/>
                <a:gd name="T26" fmla="*/ 2326 w 2612"/>
                <a:gd name="T27" fmla="*/ 143 h 1703"/>
                <a:gd name="T28" fmla="*/ 2337 w 2612"/>
                <a:gd name="T29" fmla="*/ 88 h 1703"/>
                <a:gd name="T30" fmla="*/ 2368 w 2612"/>
                <a:gd name="T31" fmla="*/ 42 h 1703"/>
                <a:gd name="T32" fmla="*/ 2414 w 2612"/>
                <a:gd name="T33" fmla="*/ 11 h 1703"/>
                <a:gd name="T34" fmla="*/ 2469 w 2612"/>
                <a:gd name="T35" fmla="*/ 0 h 1703"/>
                <a:gd name="T36" fmla="*/ 2525 w 2612"/>
                <a:gd name="T37" fmla="*/ 11 h 1703"/>
                <a:gd name="T38" fmla="*/ 2570 w 2612"/>
                <a:gd name="T39" fmla="*/ 42 h 1703"/>
                <a:gd name="T40" fmla="*/ 2601 w 2612"/>
                <a:gd name="T41" fmla="*/ 88 h 1703"/>
                <a:gd name="T42" fmla="*/ 2612 w 2612"/>
                <a:gd name="T43" fmla="*/ 143 h 1703"/>
                <a:gd name="T44" fmla="*/ 2609 w 2612"/>
                <a:gd name="T45" fmla="*/ 1323 h 1703"/>
                <a:gd name="T46" fmla="*/ 2588 w 2612"/>
                <a:gd name="T47" fmla="*/ 1418 h 1703"/>
                <a:gd name="T48" fmla="*/ 2546 w 2612"/>
                <a:gd name="T49" fmla="*/ 1504 h 1703"/>
                <a:gd name="T50" fmla="*/ 2486 w 2612"/>
                <a:gd name="T51" fmla="*/ 1577 h 1703"/>
                <a:gd name="T52" fmla="*/ 2414 w 2612"/>
                <a:gd name="T53" fmla="*/ 1635 h 1703"/>
                <a:gd name="T54" fmla="*/ 2329 w 2612"/>
                <a:gd name="T55" fmla="*/ 1677 h 1703"/>
                <a:gd name="T56" fmla="*/ 2234 w 2612"/>
                <a:gd name="T57" fmla="*/ 1700 h 1703"/>
                <a:gd name="T58" fmla="*/ 428 w 2612"/>
                <a:gd name="T59" fmla="*/ 1703 h 1703"/>
                <a:gd name="T60" fmla="*/ 330 w 2612"/>
                <a:gd name="T61" fmla="*/ 1692 h 1703"/>
                <a:gd name="T62" fmla="*/ 240 w 2612"/>
                <a:gd name="T63" fmla="*/ 1659 h 1703"/>
                <a:gd name="T64" fmla="*/ 160 w 2612"/>
                <a:gd name="T65" fmla="*/ 1608 h 1703"/>
                <a:gd name="T66" fmla="*/ 95 w 2612"/>
                <a:gd name="T67" fmla="*/ 1542 h 1703"/>
                <a:gd name="T68" fmla="*/ 43 w 2612"/>
                <a:gd name="T69" fmla="*/ 1462 h 1703"/>
                <a:gd name="T70" fmla="*/ 12 w 2612"/>
                <a:gd name="T71" fmla="*/ 1372 h 1703"/>
                <a:gd name="T72" fmla="*/ 0 w 2612"/>
                <a:gd name="T73" fmla="*/ 1274 h 1703"/>
                <a:gd name="T74" fmla="*/ 2 w 2612"/>
                <a:gd name="T75" fmla="*/ 114 h 1703"/>
                <a:gd name="T76" fmla="*/ 24 w 2612"/>
                <a:gd name="T77" fmla="*/ 63 h 1703"/>
                <a:gd name="T78" fmla="*/ 63 w 2612"/>
                <a:gd name="T79" fmla="*/ 24 h 1703"/>
                <a:gd name="T80" fmla="*/ 114 w 2612"/>
                <a:gd name="T81" fmla="*/ 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12" h="1703">
                  <a:moveTo>
                    <a:pt x="143" y="0"/>
                  </a:moveTo>
                  <a:lnTo>
                    <a:pt x="172" y="3"/>
                  </a:lnTo>
                  <a:lnTo>
                    <a:pt x="199" y="11"/>
                  </a:lnTo>
                  <a:lnTo>
                    <a:pt x="224" y="24"/>
                  </a:lnTo>
                  <a:lnTo>
                    <a:pt x="244" y="42"/>
                  </a:lnTo>
                  <a:lnTo>
                    <a:pt x="261" y="63"/>
                  </a:lnTo>
                  <a:lnTo>
                    <a:pt x="275" y="88"/>
                  </a:lnTo>
                  <a:lnTo>
                    <a:pt x="283" y="114"/>
                  </a:lnTo>
                  <a:lnTo>
                    <a:pt x="286" y="143"/>
                  </a:lnTo>
                  <a:lnTo>
                    <a:pt x="286" y="1274"/>
                  </a:lnTo>
                  <a:lnTo>
                    <a:pt x="289" y="1303"/>
                  </a:lnTo>
                  <a:lnTo>
                    <a:pt x="297" y="1329"/>
                  </a:lnTo>
                  <a:lnTo>
                    <a:pt x="311" y="1353"/>
                  </a:lnTo>
                  <a:lnTo>
                    <a:pt x="328" y="1374"/>
                  </a:lnTo>
                  <a:lnTo>
                    <a:pt x="349" y="1391"/>
                  </a:lnTo>
                  <a:lnTo>
                    <a:pt x="373" y="1404"/>
                  </a:lnTo>
                  <a:lnTo>
                    <a:pt x="400" y="1413"/>
                  </a:lnTo>
                  <a:lnTo>
                    <a:pt x="428" y="1416"/>
                  </a:lnTo>
                  <a:lnTo>
                    <a:pt x="2184" y="1416"/>
                  </a:lnTo>
                  <a:lnTo>
                    <a:pt x="2213" y="1413"/>
                  </a:lnTo>
                  <a:lnTo>
                    <a:pt x="2240" y="1404"/>
                  </a:lnTo>
                  <a:lnTo>
                    <a:pt x="2263" y="1391"/>
                  </a:lnTo>
                  <a:lnTo>
                    <a:pt x="2285" y="1374"/>
                  </a:lnTo>
                  <a:lnTo>
                    <a:pt x="2302" y="1353"/>
                  </a:lnTo>
                  <a:lnTo>
                    <a:pt x="2314" y="1329"/>
                  </a:lnTo>
                  <a:lnTo>
                    <a:pt x="2324" y="1303"/>
                  </a:lnTo>
                  <a:lnTo>
                    <a:pt x="2326" y="1274"/>
                  </a:lnTo>
                  <a:lnTo>
                    <a:pt x="2326" y="143"/>
                  </a:lnTo>
                  <a:lnTo>
                    <a:pt x="2329" y="114"/>
                  </a:lnTo>
                  <a:lnTo>
                    <a:pt x="2337" y="88"/>
                  </a:lnTo>
                  <a:lnTo>
                    <a:pt x="2350" y="63"/>
                  </a:lnTo>
                  <a:lnTo>
                    <a:pt x="2368" y="42"/>
                  </a:lnTo>
                  <a:lnTo>
                    <a:pt x="2389" y="24"/>
                  </a:lnTo>
                  <a:lnTo>
                    <a:pt x="2414" y="11"/>
                  </a:lnTo>
                  <a:lnTo>
                    <a:pt x="2440" y="3"/>
                  </a:lnTo>
                  <a:lnTo>
                    <a:pt x="2469" y="0"/>
                  </a:lnTo>
                  <a:lnTo>
                    <a:pt x="2498" y="3"/>
                  </a:lnTo>
                  <a:lnTo>
                    <a:pt x="2525" y="11"/>
                  </a:lnTo>
                  <a:lnTo>
                    <a:pt x="2549" y="24"/>
                  </a:lnTo>
                  <a:lnTo>
                    <a:pt x="2570" y="42"/>
                  </a:lnTo>
                  <a:lnTo>
                    <a:pt x="2588" y="63"/>
                  </a:lnTo>
                  <a:lnTo>
                    <a:pt x="2601" y="88"/>
                  </a:lnTo>
                  <a:lnTo>
                    <a:pt x="2609" y="114"/>
                  </a:lnTo>
                  <a:lnTo>
                    <a:pt x="2612" y="143"/>
                  </a:lnTo>
                  <a:lnTo>
                    <a:pt x="2612" y="1274"/>
                  </a:lnTo>
                  <a:lnTo>
                    <a:pt x="2609" y="1323"/>
                  </a:lnTo>
                  <a:lnTo>
                    <a:pt x="2601" y="1372"/>
                  </a:lnTo>
                  <a:lnTo>
                    <a:pt x="2588" y="1418"/>
                  </a:lnTo>
                  <a:lnTo>
                    <a:pt x="2568" y="1462"/>
                  </a:lnTo>
                  <a:lnTo>
                    <a:pt x="2546" y="1504"/>
                  </a:lnTo>
                  <a:lnTo>
                    <a:pt x="2518" y="1542"/>
                  </a:lnTo>
                  <a:lnTo>
                    <a:pt x="2486" y="1577"/>
                  </a:lnTo>
                  <a:lnTo>
                    <a:pt x="2452" y="1608"/>
                  </a:lnTo>
                  <a:lnTo>
                    <a:pt x="2414" y="1635"/>
                  </a:lnTo>
                  <a:lnTo>
                    <a:pt x="2373" y="1659"/>
                  </a:lnTo>
                  <a:lnTo>
                    <a:pt x="2329" y="1677"/>
                  </a:lnTo>
                  <a:lnTo>
                    <a:pt x="2283" y="1692"/>
                  </a:lnTo>
                  <a:lnTo>
                    <a:pt x="2234" y="1700"/>
                  </a:lnTo>
                  <a:lnTo>
                    <a:pt x="2184" y="1703"/>
                  </a:lnTo>
                  <a:lnTo>
                    <a:pt x="428" y="1703"/>
                  </a:lnTo>
                  <a:lnTo>
                    <a:pt x="378" y="1700"/>
                  </a:lnTo>
                  <a:lnTo>
                    <a:pt x="330" y="1692"/>
                  </a:lnTo>
                  <a:lnTo>
                    <a:pt x="284" y="1677"/>
                  </a:lnTo>
                  <a:lnTo>
                    <a:pt x="240" y="1659"/>
                  </a:lnTo>
                  <a:lnTo>
                    <a:pt x="199" y="1635"/>
                  </a:lnTo>
                  <a:lnTo>
                    <a:pt x="160" y="1608"/>
                  </a:lnTo>
                  <a:lnTo>
                    <a:pt x="125" y="1577"/>
                  </a:lnTo>
                  <a:lnTo>
                    <a:pt x="95" y="1542"/>
                  </a:lnTo>
                  <a:lnTo>
                    <a:pt x="67" y="1504"/>
                  </a:lnTo>
                  <a:lnTo>
                    <a:pt x="43" y="1462"/>
                  </a:lnTo>
                  <a:lnTo>
                    <a:pt x="25" y="1418"/>
                  </a:lnTo>
                  <a:lnTo>
                    <a:pt x="12" y="1372"/>
                  </a:lnTo>
                  <a:lnTo>
                    <a:pt x="2" y="1323"/>
                  </a:lnTo>
                  <a:lnTo>
                    <a:pt x="0" y="1274"/>
                  </a:lnTo>
                  <a:lnTo>
                    <a:pt x="0" y="143"/>
                  </a:lnTo>
                  <a:lnTo>
                    <a:pt x="2" y="114"/>
                  </a:lnTo>
                  <a:lnTo>
                    <a:pt x="12" y="88"/>
                  </a:lnTo>
                  <a:lnTo>
                    <a:pt x="24" y="63"/>
                  </a:lnTo>
                  <a:lnTo>
                    <a:pt x="42" y="42"/>
                  </a:lnTo>
                  <a:lnTo>
                    <a:pt x="63" y="24"/>
                  </a:lnTo>
                  <a:lnTo>
                    <a:pt x="87" y="11"/>
                  </a:lnTo>
                  <a:lnTo>
                    <a:pt x="114" y="3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7" name="Freeform 34"/>
            <p:cNvSpPr>
              <a:spLocks/>
            </p:cNvSpPr>
            <p:nvPr/>
          </p:nvSpPr>
          <p:spPr bwMode="auto">
            <a:xfrm>
              <a:off x="5195888" y="3946525"/>
              <a:ext cx="152400" cy="285750"/>
            </a:xfrm>
            <a:custGeom>
              <a:avLst/>
              <a:gdLst>
                <a:gd name="T0" fmla="*/ 143 w 287"/>
                <a:gd name="T1" fmla="*/ 0 h 540"/>
                <a:gd name="T2" fmla="*/ 172 w 287"/>
                <a:gd name="T3" fmla="*/ 3 h 540"/>
                <a:gd name="T4" fmla="*/ 200 w 287"/>
                <a:gd name="T5" fmla="*/ 11 h 540"/>
                <a:gd name="T6" fmla="*/ 223 w 287"/>
                <a:gd name="T7" fmla="*/ 24 h 540"/>
                <a:gd name="T8" fmla="*/ 245 w 287"/>
                <a:gd name="T9" fmla="*/ 42 h 540"/>
                <a:gd name="T10" fmla="*/ 262 w 287"/>
                <a:gd name="T11" fmla="*/ 63 h 540"/>
                <a:gd name="T12" fmla="*/ 275 w 287"/>
                <a:gd name="T13" fmla="*/ 88 h 540"/>
                <a:gd name="T14" fmla="*/ 284 w 287"/>
                <a:gd name="T15" fmla="*/ 114 h 540"/>
                <a:gd name="T16" fmla="*/ 287 w 287"/>
                <a:gd name="T17" fmla="*/ 143 h 540"/>
                <a:gd name="T18" fmla="*/ 287 w 287"/>
                <a:gd name="T19" fmla="*/ 396 h 540"/>
                <a:gd name="T20" fmla="*/ 284 w 287"/>
                <a:gd name="T21" fmla="*/ 426 h 540"/>
                <a:gd name="T22" fmla="*/ 275 w 287"/>
                <a:gd name="T23" fmla="*/ 453 h 540"/>
                <a:gd name="T24" fmla="*/ 262 w 287"/>
                <a:gd name="T25" fmla="*/ 477 h 540"/>
                <a:gd name="T26" fmla="*/ 245 w 287"/>
                <a:gd name="T27" fmla="*/ 498 h 540"/>
                <a:gd name="T28" fmla="*/ 223 w 287"/>
                <a:gd name="T29" fmla="*/ 515 h 540"/>
                <a:gd name="T30" fmla="*/ 200 w 287"/>
                <a:gd name="T31" fmla="*/ 529 h 540"/>
                <a:gd name="T32" fmla="*/ 172 w 287"/>
                <a:gd name="T33" fmla="*/ 537 h 540"/>
                <a:gd name="T34" fmla="*/ 143 w 287"/>
                <a:gd name="T35" fmla="*/ 540 h 540"/>
                <a:gd name="T36" fmla="*/ 115 w 287"/>
                <a:gd name="T37" fmla="*/ 537 h 540"/>
                <a:gd name="T38" fmla="*/ 88 w 287"/>
                <a:gd name="T39" fmla="*/ 529 h 540"/>
                <a:gd name="T40" fmla="*/ 64 w 287"/>
                <a:gd name="T41" fmla="*/ 515 h 540"/>
                <a:gd name="T42" fmla="*/ 42 w 287"/>
                <a:gd name="T43" fmla="*/ 498 h 540"/>
                <a:gd name="T44" fmla="*/ 25 w 287"/>
                <a:gd name="T45" fmla="*/ 477 h 540"/>
                <a:gd name="T46" fmla="*/ 11 w 287"/>
                <a:gd name="T47" fmla="*/ 453 h 540"/>
                <a:gd name="T48" fmla="*/ 3 w 287"/>
                <a:gd name="T49" fmla="*/ 426 h 540"/>
                <a:gd name="T50" fmla="*/ 0 w 287"/>
                <a:gd name="T51" fmla="*/ 396 h 540"/>
                <a:gd name="T52" fmla="*/ 0 w 287"/>
                <a:gd name="T53" fmla="*/ 143 h 540"/>
                <a:gd name="T54" fmla="*/ 3 w 287"/>
                <a:gd name="T55" fmla="*/ 114 h 540"/>
                <a:gd name="T56" fmla="*/ 11 w 287"/>
                <a:gd name="T57" fmla="*/ 88 h 540"/>
                <a:gd name="T58" fmla="*/ 25 w 287"/>
                <a:gd name="T59" fmla="*/ 63 h 540"/>
                <a:gd name="T60" fmla="*/ 42 w 287"/>
                <a:gd name="T61" fmla="*/ 42 h 540"/>
                <a:gd name="T62" fmla="*/ 64 w 287"/>
                <a:gd name="T63" fmla="*/ 24 h 540"/>
                <a:gd name="T64" fmla="*/ 88 w 287"/>
                <a:gd name="T65" fmla="*/ 11 h 540"/>
                <a:gd name="T66" fmla="*/ 115 w 287"/>
                <a:gd name="T67" fmla="*/ 3 h 540"/>
                <a:gd name="T68" fmla="*/ 143 w 287"/>
                <a:gd name="T69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7" h="540">
                  <a:moveTo>
                    <a:pt x="143" y="0"/>
                  </a:moveTo>
                  <a:lnTo>
                    <a:pt x="172" y="3"/>
                  </a:lnTo>
                  <a:lnTo>
                    <a:pt x="200" y="11"/>
                  </a:lnTo>
                  <a:lnTo>
                    <a:pt x="223" y="24"/>
                  </a:lnTo>
                  <a:lnTo>
                    <a:pt x="245" y="42"/>
                  </a:lnTo>
                  <a:lnTo>
                    <a:pt x="262" y="63"/>
                  </a:lnTo>
                  <a:lnTo>
                    <a:pt x="275" y="88"/>
                  </a:lnTo>
                  <a:lnTo>
                    <a:pt x="284" y="114"/>
                  </a:lnTo>
                  <a:lnTo>
                    <a:pt x="287" y="143"/>
                  </a:lnTo>
                  <a:lnTo>
                    <a:pt x="287" y="396"/>
                  </a:lnTo>
                  <a:lnTo>
                    <a:pt x="284" y="426"/>
                  </a:lnTo>
                  <a:lnTo>
                    <a:pt x="275" y="453"/>
                  </a:lnTo>
                  <a:lnTo>
                    <a:pt x="262" y="477"/>
                  </a:lnTo>
                  <a:lnTo>
                    <a:pt x="245" y="498"/>
                  </a:lnTo>
                  <a:lnTo>
                    <a:pt x="223" y="515"/>
                  </a:lnTo>
                  <a:lnTo>
                    <a:pt x="200" y="529"/>
                  </a:lnTo>
                  <a:lnTo>
                    <a:pt x="172" y="537"/>
                  </a:lnTo>
                  <a:lnTo>
                    <a:pt x="143" y="540"/>
                  </a:lnTo>
                  <a:lnTo>
                    <a:pt x="115" y="537"/>
                  </a:lnTo>
                  <a:lnTo>
                    <a:pt x="88" y="529"/>
                  </a:lnTo>
                  <a:lnTo>
                    <a:pt x="64" y="515"/>
                  </a:lnTo>
                  <a:lnTo>
                    <a:pt x="42" y="498"/>
                  </a:lnTo>
                  <a:lnTo>
                    <a:pt x="25" y="477"/>
                  </a:lnTo>
                  <a:lnTo>
                    <a:pt x="11" y="453"/>
                  </a:lnTo>
                  <a:lnTo>
                    <a:pt x="3" y="426"/>
                  </a:lnTo>
                  <a:lnTo>
                    <a:pt x="0" y="396"/>
                  </a:lnTo>
                  <a:lnTo>
                    <a:pt x="0" y="143"/>
                  </a:lnTo>
                  <a:lnTo>
                    <a:pt x="3" y="114"/>
                  </a:lnTo>
                  <a:lnTo>
                    <a:pt x="11" y="88"/>
                  </a:lnTo>
                  <a:lnTo>
                    <a:pt x="25" y="63"/>
                  </a:lnTo>
                  <a:lnTo>
                    <a:pt x="42" y="42"/>
                  </a:lnTo>
                  <a:lnTo>
                    <a:pt x="64" y="24"/>
                  </a:lnTo>
                  <a:lnTo>
                    <a:pt x="88" y="11"/>
                  </a:lnTo>
                  <a:lnTo>
                    <a:pt x="115" y="3"/>
                  </a:lnTo>
                  <a:lnTo>
                    <a:pt x="1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5456238" y="3670300"/>
              <a:ext cx="150813" cy="561975"/>
            </a:xfrm>
            <a:custGeom>
              <a:avLst/>
              <a:gdLst>
                <a:gd name="T0" fmla="*/ 142 w 285"/>
                <a:gd name="T1" fmla="*/ 0 h 1063"/>
                <a:gd name="T2" fmla="*/ 172 w 285"/>
                <a:gd name="T3" fmla="*/ 3 h 1063"/>
                <a:gd name="T4" fmla="*/ 198 w 285"/>
                <a:gd name="T5" fmla="*/ 11 h 1063"/>
                <a:gd name="T6" fmla="*/ 223 w 285"/>
                <a:gd name="T7" fmla="*/ 24 h 1063"/>
                <a:gd name="T8" fmla="*/ 243 w 285"/>
                <a:gd name="T9" fmla="*/ 42 h 1063"/>
                <a:gd name="T10" fmla="*/ 261 w 285"/>
                <a:gd name="T11" fmla="*/ 63 h 1063"/>
                <a:gd name="T12" fmla="*/ 274 w 285"/>
                <a:gd name="T13" fmla="*/ 88 h 1063"/>
                <a:gd name="T14" fmla="*/ 282 w 285"/>
                <a:gd name="T15" fmla="*/ 114 h 1063"/>
                <a:gd name="T16" fmla="*/ 285 w 285"/>
                <a:gd name="T17" fmla="*/ 143 h 1063"/>
                <a:gd name="T18" fmla="*/ 285 w 285"/>
                <a:gd name="T19" fmla="*/ 919 h 1063"/>
                <a:gd name="T20" fmla="*/ 282 w 285"/>
                <a:gd name="T21" fmla="*/ 949 h 1063"/>
                <a:gd name="T22" fmla="*/ 274 w 285"/>
                <a:gd name="T23" fmla="*/ 976 h 1063"/>
                <a:gd name="T24" fmla="*/ 261 w 285"/>
                <a:gd name="T25" fmla="*/ 1000 h 1063"/>
                <a:gd name="T26" fmla="*/ 243 w 285"/>
                <a:gd name="T27" fmla="*/ 1021 h 1063"/>
                <a:gd name="T28" fmla="*/ 222 w 285"/>
                <a:gd name="T29" fmla="*/ 1038 h 1063"/>
                <a:gd name="T30" fmla="*/ 198 w 285"/>
                <a:gd name="T31" fmla="*/ 1052 h 1063"/>
                <a:gd name="T32" fmla="*/ 171 w 285"/>
                <a:gd name="T33" fmla="*/ 1060 h 1063"/>
                <a:gd name="T34" fmla="*/ 142 w 285"/>
                <a:gd name="T35" fmla="*/ 1063 h 1063"/>
                <a:gd name="T36" fmla="*/ 113 w 285"/>
                <a:gd name="T37" fmla="*/ 1060 h 1063"/>
                <a:gd name="T38" fmla="*/ 87 w 285"/>
                <a:gd name="T39" fmla="*/ 1052 h 1063"/>
                <a:gd name="T40" fmla="*/ 62 w 285"/>
                <a:gd name="T41" fmla="*/ 1038 h 1063"/>
                <a:gd name="T42" fmla="*/ 40 w 285"/>
                <a:gd name="T43" fmla="*/ 1021 h 1063"/>
                <a:gd name="T44" fmla="*/ 23 w 285"/>
                <a:gd name="T45" fmla="*/ 1000 h 1063"/>
                <a:gd name="T46" fmla="*/ 11 w 285"/>
                <a:gd name="T47" fmla="*/ 976 h 1063"/>
                <a:gd name="T48" fmla="*/ 2 w 285"/>
                <a:gd name="T49" fmla="*/ 949 h 1063"/>
                <a:gd name="T50" fmla="*/ 0 w 285"/>
                <a:gd name="T51" fmla="*/ 919 h 1063"/>
                <a:gd name="T52" fmla="*/ 0 w 285"/>
                <a:gd name="T53" fmla="*/ 143 h 1063"/>
                <a:gd name="T54" fmla="*/ 2 w 285"/>
                <a:gd name="T55" fmla="*/ 114 h 1063"/>
                <a:gd name="T56" fmla="*/ 11 w 285"/>
                <a:gd name="T57" fmla="*/ 88 h 1063"/>
                <a:gd name="T58" fmla="*/ 23 w 285"/>
                <a:gd name="T59" fmla="*/ 63 h 1063"/>
                <a:gd name="T60" fmla="*/ 40 w 285"/>
                <a:gd name="T61" fmla="*/ 42 h 1063"/>
                <a:gd name="T62" fmla="*/ 62 w 285"/>
                <a:gd name="T63" fmla="*/ 24 h 1063"/>
                <a:gd name="T64" fmla="*/ 87 w 285"/>
                <a:gd name="T65" fmla="*/ 11 h 1063"/>
                <a:gd name="T66" fmla="*/ 113 w 285"/>
                <a:gd name="T67" fmla="*/ 3 h 1063"/>
                <a:gd name="T68" fmla="*/ 142 w 285"/>
                <a:gd name="T69" fmla="*/ 0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5" h="1063">
                  <a:moveTo>
                    <a:pt x="142" y="0"/>
                  </a:moveTo>
                  <a:lnTo>
                    <a:pt x="172" y="3"/>
                  </a:lnTo>
                  <a:lnTo>
                    <a:pt x="198" y="11"/>
                  </a:lnTo>
                  <a:lnTo>
                    <a:pt x="223" y="24"/>
                  </a:lnTo>
                  <a:lnTo>
                    <a:pt x="243" y="42"/>
                  </a:lnTo>
                  <a:lnTo>
                    <a:pt x="261" y="63"/>
                  </a:lnTo>
                  <a:lnTo>
                    <a:pt x="274" y="88"/>
                  </a:lnTo>
                  <a:lnTo>
                    <a:pt x="282" y="114"/>
                  </a:lnTo>
                  <a:lnTo>
                    <a:pt x="285" y="143"/>
                  </a:lnTo>
                  <a:lnTo>
                    <a:pt x="285" y="919"/>
                  </a:lnTo>
                  <a:lnTo>
                    <a:pt x="282" y="949"/>
                  </a:lnTo>
                  <a:lnTo>
                    <a:pt x="274" y="976"/>
                  </a:lnTo>
                  <a:lnTo>
                    <a:pt x="261" y="1000"/>
                  </a:lnTo>
                  <a:lnTo>
                    <a:pt x="243" y="1021"/>
                  </a:lnTo>
                  <a:lnTo>
                    <a:pt x="222" y="1038"/>
                  </a:lnTo>
                  <a:lnTo>
                    <a:pt x="198" y="1052"/>
                  </a:lnTo>
                  <a:lnTo>
                    <a:pt x="171" y="1060"/>
                  </a:lnTo>
                  <a:lnTo>
                    <a:pt x="142" y="1063"/>
                  </a:lnTo>
                  <a:lnTo>
                    <a:pt x="113" y="1060"/>
                  </a:lnTo>
                  <a:lnTo>
                    <a:pt x="87" y="1052"/>
                  </a:lnTo>
                  <a:lnTo>
                    <a:pt x="62" y="1038"/>
                  </a:lnTo>
                  <a:lnTo>
                    <a:pt x="40" y="1021"/>
                  </a:lnTo>
                  <a:lnTo>
                    <a:pt x="23" y="1000"/>
                  </a:lnTo>
                  <a:lnTo>
                    <a:pt x="11" y="976"/>
                  </a:lnTo>
                  <a:lnTo>
                    <a:pt x="2" y="949"/>
                  </a:lnTo>
                  <a:lnTo>
                    <a:pt x="0" y="919"/>
                  </a:lnTo>
                  <a:lnTo>
                    <a:pt x="0" y="143"/>
                  </a:lnTo>
                  <a:lnTo>
                    <a:pt x="2" y="114"/>
                  </a:lnTo>
                  <a:lnTo>
                    <a:pt x="11" y="88"/>
                  </a:lnTo>
                  <a:lnTo>
                    <a:pt x="23" y="63"/>
                  </a:lnTo>
                  <a:lnTo>
                    <a:pt x="40" y="42"/>
                  </a:lnTo>
                  <a:lnTo>
                    <a:pt x="62" y="24"/>
                  </a:lnTo>
                  <a:lnTo>
                    <a:pt x="87" y="11"/>
                  </a:lnTo>
                  <a:lnTo>
                    <a:pt x="113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29" name="Freeform 36"/>
            <p:cNvSpPr>
              <a:spLocks/>
            </p:cNvSpPr>
            <p:nvPr/>
          </p:nvSpPr>
          <p:spPr bwMode="auto">
            <a:xfrm>
              <a:off x="5716588" y="3808413"/>
              <a:ext cx="150813" cy="423863"/>
            </a:xfrm>
            <a:custGeom>
              <a:avLst/>
              <a:gdLst>
                <a:gd name="T0" fmla="*/ 142 w 286"/>
                <a:gd name="T1" fmla="*/ 0 h 802"/>
                <a:gd name="T2" fmla="*/ 172 w 286"/>
                <a:gd name="T3" fmla="*/ 3 h 802"/>
                <a:gd name="T4" fmla="*/ 199 w 286"/>
                <a:gd name="T5" fmla="*/ 11 h 802"/>
                <a:gd name="T6" fmla="*/ 223 w 286"/>
                <a:gd name="T7" fmla="*/ 25 h 802"/>
                <a:gd name="T8" fmla="*/ 244 w 286"/>
                <a:gd name="T9" fmla="*/ 42 h 802"/>
                <a:gd name="T10" fmla="*/ 261 w 286"/>
                <a:gd name="T11" fmla="*/ 64 h 802"/>
                <a:gd name="T12" fmla="*/ 274 w 286"/>
                <a:gd name="T13" fmla="*/ 88 h 802"/>
                <a:gd name="T14" fmla="*/ 283 w 286"/>
                <a:gd name="T15" fmla="*/ 115 h 802"/>
                <a:gd name="T16" fmla="*/ 286 w 286"/>
                <a:gd name="T17" fmla="*/ 144 h 802"/>
                <a:gd name="T18" fmla="*/ 286 w 286"/>
                <a:gd name="T19" fmla="*/ 658 h 802"/>
                <a:gd name="T20" fmla="*/ 283 w 286"/>
                <a:gd name="T21" fmla="*/ 688 h 802"/>
                <a:gd name="T22" fmla="*/ 274 w 286"/>
                <a:gd name="T23" fmla="*/ 715 h 802"/>
                <a:gd name="T24" fmla="*/ 261 w 286"/>
                <a:gd name="T25" fmla="*/ 739 h 802"/>
                <a:gd name="T26" fmla="*/ 244 w 286"/>
                <a:gd name="T27" fmla="*/ 760 h 802"/>
                <a:gd name="T28" fmla="*/ 223 w 286"/>
                <a:gd name="T29" fmla="*/ 777 h 802"/>
                <a:gd name="T30" fmla="*/ 199 w 286"/>
                <a:gd name="T31" fmla="*/ 791 h 802"/>
                <a:gd name="T32" fmla="*/ 172 w 286"/>
                <a:gd name="T33" fmla="*/ 799 h 802"/>
                <a:gd name="T34" fmla="*/ 142 w 286"/>
                <a:gd name="T35" fmla="*/ 802 h 802"/>
                <a:gd name="T36" fmla="*/ 114 w 286"/>
                <a:gd name="T37" fmla="*/ 799 h 802"/>
                <a:gd name="T38" fmla="*/ 87 w 286"/>
                <a:gd name="T39" fmla="*/ 791 h 802"/>
                <a:gd name="T40" fmla="*/ 62 w 286"/>
                <a:gd name="T41" fmla="*/ 777 h 802"/>
                <a:gd name="T42" fmla="*/ 42 w 286"/>
                <a:gd name="T43" fmla="*/ 760 h 802"/>
                <a:gd name="T44" fmla="*/ 24 w 286"/>
                <a:gd name="T45" fmla="*/ 739 h 802"/>
                <a:gd name="T46" fmla="*/ 11 w 286"/>
                <a:gd name="T47" fmla="*/ 715 h 802"/>
                <a:gd name="T48" fmla="*/ 2 w 286"/>
                <a:gd name="T49" fmla="*/ 688 h 802"/>
                <a:gd name="T50" fmla="*/ 0 w 286"/>
                <a:gd name="T51" fmla="*/ 658 h 802"/>
                <a:gd name="T52" fmla="*/ 0 w 286"/>
                <a:gd name="T53" fmla="*/ 144 h 802"/>
                <a:gd name="T54" fmla="*/ 2 w 286"/>
                <a:gd name="T55" fmla="*/ 115 h 802"/>
                <a:gd name="T56" fmla="*/ 11 w 286"/>
                <a:gd name="T57" fmla="*/ 88 h 802"/>
                <a:gd name="T58" fmla="*/ 24 w 286"/>
                <a:gd name="T59" fmla="*/ 64 h 802"/>
                <a:gd name="T60" fmla="*/ 42 w 286"/>
                <a:gd name="T61" fmla="*/ 42 h 802"/>
                <a:gd name="T62" fmla="*/ 62 w 286"/>
                <a:gd name="T63" fmla="*/ 25 h 802"/>
                <a:gd name="T64" fmla="*/ 87 w 286"/>
                <a:gd name="T65" fmla="*/ 11 h 802"/>
                <a:gd name="T66" fmla="*/ 114 w 286"/>
                <a:gd name="T67" fmla="*/ 3 h 802"/>
                <a:gd name="T68" fmla="*/ 142 w 286"/>
                <a:gd name="T69" fmla="*/ 0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6" h="802">
                  <a:moveTo>
                    <a:pt x="142" y="0"/>
                  </a:moveTo>
                  <a:lnTo>
                    <a:pt x="172" y="3"/>
                  </a:lnTo>
                  <a:lnTo>
                    <a:pt x="199" y="11"/>
                  </a:lnTo>
                  <a:lnTo>
                    <a:pt x="223" y="25"/>
                  </a:lnTo>
                  <a:lnTo>
                    <a:pt x="244" y="42"/>
                  </a:lnTo>
                  <a:lnTo>
                    <a:pt x="261" y="64"/>
                  </a:lnTo>
                  <a:lnTo>
                    <a:pt x="274" y="88"/>
                  </a:lnTo>
                  <a:lnTo>
                    <a:pt x="283" y="115"/>
                  </a:lnTo>
                  <a:lnTo>
                    <a:pt x="286" y="144"/>
                  </a:lnTo>
                  <a:lnTo>
                    <a:pt x="286" y="658"/>
                  </a:lnTo>
                  <a:lnTo>
                    <a:pt x="283" y="688"/>
                  </a:lnTo>
                  <a:lnTo>
                    <a:pt x="274" y="715"/>
                  </a:lnTo>
                  <a:lnTo>
                    <a:pt x="261" y="739"/>
                  </a:lnTo>
                  <a:lnTo>
                    <a:pt x="244" y="760"/>
                  </a:lnTo>
                  <a:lnTo>
                    <a:pt x="223" y="777"/>
                  </a:lnTo>
                  <a:lnTo>
                    <a:pt x="199" y="791"/>
                  </a:lnTo>
                  <a:lnTo>
                    <a:pt x="172" y="799"/>
                  </a:lnTo>
                  <a:lnTo>
                    <a:pt x="142" y="802"/>
                  </a:lnTo>
                  <a:lnTo>
                    <a:pt x="114" y="799"/>
                  </a:lnTo>
                  <a:lnTo>
                    <a:pt x="87" y="791"/>
                  </a:lnTo>
                  <a:lnTo>
                    <a:pt x="62" y="777"/>
                  </a:lnTo>
                  <a:lnTo>
                    <a:pt x="42" y="760"/>
                  </a:lnTo>
                  <a:lnTo>
                    <a:pt x="24" y="739"/>
                  </a:lnTo>
                  <a:lnTo>
                    <a:pt x="11" y="715"/>
                  </a:lnTo>
                  <a:lnTo>
                    <a:pt x="2" y="688"/>
                  </a:lnTo>
                  <a:lnTo>
                    <a:pt x="0" y="658"/>
                  </a:lnTo>
                  <a:lnTo>
                    <a:pt x="0" y="144"/>
                  </a:lnTo>
                  <a:lnTo>
                    <a:pt x="2" y="115"/>
                  </a:lnTo>
                  <a:lnTo>
                    <a:pt x="11" y="88"/>
                  </a:lnTo>
                  <a:lnTo>
                    <a:pt x="24" y="64"/>
                  </a:lnTo>
                  <a:lnTo>
                    <a:pt x="42" y="42"/>
                  </a:lnTo>
                  <a:lnTo>
                    <a:pt x="62" y="25"/>
                  </a:lnTo>
                  <a:lnTo>
                    <a:pt x="87" y="11"/>
                  </a:lnTo>
                  <a:lnTo>
                    <a:pt x="114" y="3"/>
                  </a:lnTo>
                  <a:lnTo>
                    <a:pt x="1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30" name="Freeform 37"/>
            <p:cNvSpPr>
              <a:spLocks/>
            </p:cNvSpPr>
            <p:nvPr/>
          </p:nvSpPr>
          <p:spPr bwMode="auto">
            <a:xfrm>
              <a:off x="5153025" y="4670425"/>
              <a:ext cx="758825" cy="403225"/>
            </a:xfrm>
            <a:custGeom>
              <a:avLst/>
              <a:gdLst>
                <a:gd name="T0" fmla="*/ 428 w 1434"/>
                <a:gd name="T1" fmla="*/ 0 h 763"/>
                <a:gd name="T2" fmla="*/ 1006 w 1434"/>
                <a:gd name="T3" fmla="*/ 0 h 763"/>
                <a:gd name="T4" fmla="*/ 1031 w 1434"/>
                <a:gd name="T5" fmla="*/ 3 h 763"/>
                <a:gd name="T6" fmla="*/ 1055 w 1434"/>
                <a:gd name="T7" fmla="*/ 10 h 763"/>
                <a:gd name="T8" fmla="*/ 1076 w 1434"/>
                <a:gd name="T9" fmla="*/ 19 h 763"/>
                <a:gd name="T10" fmla="*/ 1097 w 1434"/>
                <a:gd name="T11" fmla="*/ 33 h 763"/>
                <a:gd name="T12" fmla="*/ 1114 w 1434"/>
                <a:gd name="T13" fmla="*/ 51 h 763"/>
                <a:gd name="T14" fmla="*/ 1128 w 1434"/>
                <a:gd name="T15" fmla="*/ 70 h 763"/>
                <a:gd name="T16" fmla="*/ 1413 w 1434"/>
                <a:gd name="T17" fmla="*/ 546 h 763"/>
                <a:gd name="T18" fmla="*/ 1424 w 1434"/>
                <a:gd name="T19" fmla="*/ 569 h 763"/>
                <a:gd name="T20" fmla="*/ 1432 w 1434"/>
                <a:gd name="T21" fmla="*/ 593 h 763"/>
                <a:gd name="T22" fmla="*/ 1434 w 1434"/>
                <a:gd name="T23" fmla="*/ 618 h 763"/>
                <a:gd name="T24" fmla="*/ 1433 w 1434"/>
                <a:gd name="T25" fmla="*/ 642 h 763"/>
                <a:gd name="T26" fmla="*/ 1426 w 1434"/>
                <a:gd name="T27" fmla="*/ 666 h 763"/>
                <a:gd name="T28" fmla="*/ 1416 w 1434"/>
                <a:gd name="T29" fmla="*/ 689 h 763"/>
                <a:gd name="T30" fmla="*/ 1403 w 1434"/>
                <a:gd name="T31" fmla="*/ 709 h 763"/>
                <a:gd name="T32" fmla="*/ 1385 w 1434"/>
                <a:gd name="T33" fmla="*/ 728 h 763"/>
                <a:gd name="T34" fmla="*/ 1365 w 1434"/>
                <a:gd name="T35" fmla="*/ 743 h 763"/>
                <a:gd name="T36" fmla="*/ 1340 w 1434"/>
                <a:gd name="T37" fmla="*/ 754 h 763"/>
                <a:gd name="T38" fmla="*/ 1316 w 1434"/>
                <a:gd name="T39" fmla="*/ 760 h 763"/>
                <a:gd name="T40" fmla="*/ 1291 w 1434"/>
                <a:gd name="T41" fmla="*/ 763 h 763"/>
                <a:gd name="T42" fmla="*/ 1267 w 1434"/>
                <a:gd name="T43" fmla="*/ 761 h 763"/>
                <a:gd name="T44" fmla="*/ 1243 w 1434"/>
                <a:gd name="T45" fmla="*/ 755 h 763"/>
                <a:gd name="T46" fmla="*/ 1222 w 1434"/>
                <a:gd name="T47" fmla="*/ 745 h 763"/>
                <a:gd name="T48" fmla="*/ 1201 w 1434"/>
                <a:gd name="T49" fmla="*/ 732 h 763"/>
                <a:gd name="T50" fmla="*/ 1183 w 1434"/>
                <a:gd name="T51" fmla="*/ 714 h 763"/>
                <a:gd name="T52" fmla="*/ 1168 w 1434"/>
                <a:gd name="T53" fmla="*/ 694 h 763"/>
                <a:gd name="T54" fmla="*/ 925 w 1434"/>
                <a:gd name="T55" fmla="*/ 288 h 763"/>
                <a:gd name="T56" fmla="*/ 509 w 1434"/>
                <a:gd name="T57" fmla="*/ 288 h 763"/>
                <a:gd name="T58" fmla="*/ 266 w 1434"/>
                <a:gd name="T59" fmla="*/ 694 h 763"/>
                <a:gd name="T60" fmla="*/ 251 w 1434"/>
                <a:gd name="T61" fmla="*/ 714 h 763"/>
                <a:gd name="T62" fmla="*/ 233 w 1434"/>
                <a:gd name="T63" fmla="*/ 732 h 763"/>
                <a:gd name="T64" fmla="*/ 212 w 1434"/>
                <a:gd name="T65" fmla="*/ 745 h 763"/>
                <a:gd name="T66" fmla="*/ 190 w 1434"/>
                <a:gd name="T67" fmla="*/ 755 h 763"/>
                <a:gd name="T68" fmla="*/ 166 w 1434"/>
                <a:gd name="T69" fmla="*/ 761 h 763"/>
                <a:gd name="T70" fmla="*/ 141 w 1434"/>
                <a:gd name="T71" fmla="*/ 763 h 763"/>
                <a:gd name="T72" fmla="*/ 117 w 1434"/>
                <a:gd name="T73" fmla="*/ 760 h 763"/>
                <a:gd name="T74" fmla="*/ 93 w 1434"/>
                <a:gd name="T75" fmla="*/ 754 h 763"/>
                <a:gd name="T76" fmla="*/ 70 w 1434"/>
                <a:gd name="T77" fmla="*/ 743 h 763"/>
                <a:gd name="T78" fmla="*/ 49 w 1434"/>
                <a:gd name="T79" fmla="*/ 728 h 763"/>
                <a:gd name="T80" fmla="*/ 32 w 1434"/>
                <a:gd name="T81" fmla="*/ 709 h 763"/>
                <a:gd name="T82" fmla="*/ 18 w 1434"/>
                <a:gd name="T83" fmla="*/ 689 h 763"/>
                <a:gd name="T84" fmla="*/ 8 w 1434"/>
                <a:gd name="T85" fmla="*/ 666 h 763"/>
                <a:gd name="T86" fmla="*/ 2 w 1434"/>
                <a:gd name="T87" fmla="*/ 642 h 763"/>
                <a:gd name="T88" fmla="*/ 0 w 1434"/>
                <a:gd name="T89" fmla="*/ 618 h 763"/>
                <a:gd name="T90" fmla="*/ 3 w 1434"/>
                <a:gd name="T91" fmla="*/ 593 h 763"/>
                <a:gd name="T92" fmla="*/ 9 w 1434"/>
                <a:gd name="T93" fmla="*/ 569 h 763"/>
                <a:gd name="T94" fmla="*/ 21 w 1434"/>
                <a:gd name="T95" fmla="*/ 546 h 763"/>
                <a:gd name="T96" fmla="*/ 305 w 1434"/>
                <a:gd name="T97" fmla="*/ 70 h 763"/>
                <a:gd name="T98" fmla="*/ 321 w 1434"/>
                <a:gd name="T99" fmla="*/ 51 h 763"/>
                <a:gd name="T100" fmla="*/ 338 w 1434"/>
                <a:gd name="T101" fmla="*/ 33 h 763"/>
                <a:gd name="T102" fmla="*/ 357 w 1434"/>
                <a:gd name="T103" fmla="*/ 19 h 763"/>
                <a:gd name="T104" fmla="*/ 380 w 1434"/>
                <a:gd name="T105" fmla="*/ 10 h 763"/>
                <a:gd name="T106" fmla="*/ 404 w 1434"/>
                <a:gd name="T107" fmla="*/ 3 h 763"/>
                <a:gd name="T108" fmla="*/ 428 w 1434"/>
                <a:gd name="T109" fmla="*/ 0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34" h="763">
                  <a:moveTo>
                    <a:pt x="428" y="0"/>
                  </a:moveTo>
                  <a:lnTo>
                    <a:pt x="1006" y="0"/>
                  </a:lnTo>
                  <a:lnTo>
                    <a:pt x="1031" y="3"/>
                  </a:lnTo>
                  <a:lnTo>
                    <a:pt x="1055" y="10"/>
                  </a:lnTo>
                  <a:lnTo>
                    <a:pt x="1076" y="19"/>
                  </a:lnTo>
                  <a:lnTo>
                    <a:pt x="1097" y="33"/>
                  </a:lnTo>
                  <a:lnTo>
                    <a:pt x="1114" y="51"/>
                  </a:lnTo>
                  <a:lnTo>
                    <a:pt x="1128" y="70"/>
                  </a:lnTo>
                  <a:lnTo>
                    <a:pt x="1413" y="546"/>
                  </a:lnTo>
                  <a:lnTo>
                    <a:pt x="1424" y="569"/>
                  </a:lnTo>
                  <a:lnTo>
                    <a:pt x="1432" y="593"/>
                  </a:lnTo>
                  <a:lnTo>
                    <a:pt x="1434" y="618"/>
                  </a:lnTo>
                  <a:lnTo>
                    <a:pt x="1433" y="642"/>
                  </a:lnTo>
                  <a:lnTo>
                    <a:pt x="1426" y="666"/>
                  </a:lnTo>
                  <a:lnTo>
                    <a:pt x="1416" y="689"/>
                  </a:lnTo>
                  <a:lnTo>
                    <a:pt x="1403" y="709"/>
                  </a:lnTo>
                  <a:lnTo>
                    <a:pt x="1385" y="728"/>
                  </a:lnTo>
                  <a:lnTo>
                    <a:pt x="1365" y="743"/>
                  </a:lnTo>
                  <a:lnTo>
                    <a:pt x="1340" y="754"/>
                  </a:lnTo>
                  <a:lnTo>
                    <a:pt x="1316" y="760"/>
                  </a:lnTo>
                  <a:lnTo>
                    <a:pt x="1291" y="763"/>
                  </a:lnTo>
                  <a:lnTo>
                    <a:pt x="1267" y="761"/>
                  </a:lnTo>
                  <a:lnTo>
                    <a:pt x="1243" y="755"/>
                  </a:lnTo>
                  <a:lnTo>
                    <a:pt x="1222" y="745"/>
                  </a:lnTo>
                  <a:lnTo>
                    <a:pt x="1201" y="732"/>
                  </a:lnTo>
                  <a:lnTo>
                    <a:pt x="1183" y="714"/>
                  </a:lnTo>
                  <a:lnTo>
                    <a:pt x="1168" y="694"/>
                  </a:lnTo>
                  <a:lnTo>
                    <a:pt x="925" y="288"/>
                  </a:lnTo>
                  <a:lnTo>
                    <a:pt x="509" y="288"/>
                  </a:lnTo>
                  <a:lnTo>
                    <a:pt x="266" y="694"/>
                  </a:lnTo>
                  <a:lnTo>
                    <a:pt x="251" y="714"/>
                  </a:lnTo>
                  <a:lnTo>
                    <a:pt x="233" y="732"/>
                  </a:lnTo>
                  <a:lnTo>
                    <a:pt x="212" y="745"/>
                  </a:lnTo>
                  <a:lnTo>
                    <a:pt x="190" y="755"/>
                  </a:lnTo>
                  <a:lnTo>
                    <a:pt x="166" y="761"/>
                  </a:lnTo>
                  <a:lnTo>
                    <a:pt x="141" y="763"/>
                  </a:lnTo>
                  <a:lnTo>
                    <a:pt x="117" y="760"/>
                  </a:lnTo>
                  <a:lnTo>
                    <a:pt x="93" y="754"/>
                  </a:lnTo>
                  <a:lnTo>
                    <a:pt x="70" y="743"/>
                  </a:lnTo>
                  <a:lnTo>
                    <a:pt x="49" y="728"/>
                  </a:lnTo>
                  <a:lnTo>
                    <a:pt x="32" y="709"/>
                  </a:lnTo>
                  <a:lnTo>
                    <a:pt x="18" y="689"/>
                  </a:lnTo>
                  <a:lnTo>
                    <a:pt x="8" y="666"/>
                  </a:lnTo>
                  <a:lnTo>
                    <a:pt x="2" y="642"/>
                  </a:lnTo>
                  <a:lnTo>
                    <a:pt x="0" y="618"/>
                  </a:lnTo>
                  <a:lnTo>
                    <a:pt x="3" y="593"/>
                  </a:lnTo>
                  <a:lnTo>
                    <a:pt x="9" y="569"/>
                  </a:lnTo>
                  <a:lnTo>
                    <a:pt x="21" y="546"/>
                  </a:lnTo>
                  <a:lnTo>
                    <a:pt x="305" y="70"/>
                  </a:lnTo>
                  <a:lnTo>
                    <a:pt x="321" y="51"/>
                  </a:lnTo>
                  <a:lnTo>
                    <a:pt x="338" y="33"/>
                  </a:lnTo>
                  <a:lnTo>
                    <a:pt x="357" y="19"/>
                  </a:lnTo>
                  <a:lnTo>
                    <a:pt x="380" y="10"/>
                  </a:lnTo>
                  <a:lnTo>
                    <a:pt x="404" y="3"/>
                  </a:lnTo>
                  <a:lnTo>
                    <a:pt x="4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137384" y="4092476"/>
            <a:ext cx="80010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จัดทำบริบท</a:t>
            </a:r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องค์กรและคู่มือคุณภาพ (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QM)</a:t>
            </a:r>
          </a:p>
          <a:p>
            <a:pPr>
              <a:defRPr/>
            </a:pP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จัดทำขั้นตอน</a:t>
            </a:r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ปฏิบัติ (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PM)</a:t>
            </a:r>
          </a:p>
          <a:p>
            <a:pPr>
              <a:defRPr/>
            </a:pP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จัดทำคู่มือ</a:t>
            </a:r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/มาตรฐานการทำงาน (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WI)</a:t>
            </a:r>
          </a:p>
          <a:p>
            <a:pPr>
              <a:defRPr/>
            </a:pPr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จัดทำ</a:t>
            </a:r>
            <a:r>
              <a:rPr lang="th-TH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แบบฟอร์ม</a:t>
            </a:r>
            <a:r>
              <a:rPr lang="th-TH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และเอกสารประกอบ</a:t>
            </a:r>
            <a:endParaRPr lang="th-TH" sz="3600" dirty="0">
              <a:solidFill>
                <a:schemeClr val="bg1">
                  <a:lumMod val="95000"/>
                </a:schemeClr>
              </a:solidFill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72000" y="14493"/>
            <a:ext cx="4114800" cy="976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ISO 9001</a:t>
            </a:r>
            <a:endParaRPr lang="th-TH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dchiangUPC" pitchFamily="18" charset="-34"/>
              <a:cs typeface="Kodchiang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502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677045"/>
              </p:ext>
            </p:extLst>
          </p:nvPr>
        </p:nvGraphicFramePr>
        <p:xfrm>
          <a:off x="0" y="-17500"/>
          <a:ext cx="9372600" cy="702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0" name="Image" r:id="rId3" imgW="1440360" imgH="1080000" progId="Photoshop.Image.5">
                  <p:embed/>
                </p:oleObj>
              </mc:Choice>
              <mc:Fallback>
                <p:oleObj name="Image" r:id="rId3" imgW="1440360" imgH="1080000" progId="Photoshop.Image.5">
                  <p:embed/>
                  <p:pic>
                    <p:nvPicPr>
                      <p:cNvPr id="40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7500"/>
                        <a:ext cx="9372600" cy="702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312147" y="191781"/>
            <a:ext cx="389636" cy="349633"/>
            <a:chOff x="8038631" y="1151634"/>
            <a:chExt cx="683053" cy="476634"/>
          </a:xfrm>
          <a:solidFill>
            <a:schemeClr val="bg1"/>
          </a:solidFill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172758" y="1435820"/>
              <a:ext cx="413163" cy="192448"/>
            </a:xfrm>
            <a:custGeom>
              <a:avLst/>
              <a:gdLst>
                <a:gd name="connsiteX0" fmla="*/ 165138 w 413163"/>
                <a:gd name="connsiteY0" fmla="*/ 0 h 192448"/>
                <a:gd name="connsiteX1" fmla="*/ 168612 w 413163"/>
                <a:gd name="connsiteY1" fmla="*/ 386 h 192448"/>
                <a:gd name="connsiteX2" fmla="*/ 172279 w 413163"/>
                <a:gd name="connsiteY2" fmla="*/ 2122 h 192448"/>
                <a:gd name="connsiteX3" fmla="*/ 175368 w 413163"/>
                <a:gd name="connsiteY3" fmla="*/ 4245 h 192448"/>
                <a:gd name="connsiteX4" fmla="*/ 207409 w 413163"/>
                <a:gd name="connsiteY4" fmla="*/ 36271 h 192448"/>
                <a:gd name="connsiteX5" fmla="*/ 239643 w 413163"/>
                <a:gd name="connsiteY5" fmla="*/ 4245 h 192448"/>
                <a:gd name="connsiteX6" fmla="*/ 242731 w 413163"/>
                <a:gd name="connsiteY6" fmla="*/ 2122 h 192448"/>
                <a:gd name="connsiteX7" fmla="*/ 246398 w 413163"/>
                <a:gd name="connsiteY7" fmla="*/ 386 h 192448"/>
                <a:gd name="connsiteX8" fmla="*/ 250066 w 413163"/>
                <a:gd name="connsiteY8" fmla="*/ 0 h 192448"/>
                <a:gd name="connsiteX9" fmla="*/ 253540 w 413163"/>
                <a:gd name="connsiteY9" fmla="*/ 193 h 192448"/>
                <a:gd name="connsiteX10" fmla="*/ 257400 w 413163"/>
                <a:gd name="connsiteY10" fmla="*/ 1351 h 192448"/>
                <a:gd name="connsiteX11" fmla="*/ 260489 w 413163"/>
                <a:gd name="connsiteY11" fmla="*/ 3473 h 192448"/>
                <a:gd name="connsiteX12" fmla="*/ 283844 w 413163"/>
                <a:gd name="connsiteY12" fmla="*/ 22959 h 192448"/>
                <a:gd name="connsiteX13" fmla="*/ 382477 w 413163"/>
                <a:gd name="connsiteY13" fmla="*/ 62316 h 192448"/>
                <a:gd name="connsiteX14" fmla="*/ 386530 w 413163"/>
                <a:gd name="connsiteY14" fmla="*/ 64632 h 192448"/>
                <a:gd name="connsiteX15" fmla="*/ 390390 w 413163"/>
                <a:gd name="connsiteY15" fmla="*/ 68104 h 192448"/>
                <a:gd name="connsiteX16" fmla="*/ 393865 w 413163"/>
                <a:gd name="connsiteY16" fmla="*/ 72542 h 192448"/>
                <a:gd name="connsiteX17" fmla="*/ 396953 w 413163"/>
                <a:gd name="connsiteY17" fmla="*/ 77944 h 192448"/>
                <a:gd name="connsiteX18" fmla="*/ 399655 w 413163"/>
                <a:gd name="connsiteY18" fmla="*/ 83925 h 192448"/>
                <a:gd name="connsiteX19" fmla="*/ 402165 w 413163"/>
                <a:gd name="connsiteY19" fmla="*/ 90870 h 192448"/>
                <a:gd name="connsiteX20" fmla="*/ 404288 w 413163"/>
                <a:gd name="connsiteY20" fmla="*/ 98394 h 192448"/>
                <a:gd name="connsiteX21" fmla="*/ 406218 w 413163"/>
                <a:gd name="connsiteY21" fmla="*/ 106111 h 192448"/>
                <a:gd name="connsiteX22" fmla="*/ 407955 w 413163"/>
                <a:gd name="connsiteY22" fmla="*/ 114215 h 192448"/>
                <a:gd name="connsiteX23" fmla="*/ 409499 w 413163"/>
                <a:gd name="connsiteY23" fmla="*/ 122511 h 192448"/>
                <a:gd name="connsiteX24" fmla="*/ 410657 w 413163"/>
                <a:gd name="connsiteY24" fmla="*/ 130999 h 192448"/>
                <a:gd name="connsiteX25" fmla="*/ 411815 w 413163"/>
                <a:gd name="connsiteY25" fmla="*/ 139488 h 192448"/>
                <a:gd name="connsiteX26" fmla="*/ 412588 w 413163"/>
                <a:gd name="connsiteY26" fmla="*/ 147784 h 192448"/>
                <a:gd name="connsiteX27" fmla="*/ 413163 w 413163"/>
                <a:gd name="connsiteY27" fmla="*/ 153678 h 192448"/>
                <a:gd name="connsiteX28" fmla="*/ 396287 w 413163"/>
                <a:gd name="connsiteY28" fmla="*/ 153496 h 192448"/>
                <a:gd name="connsiteX29" fmla="*/ 22208 w 413163"/>
                <a:gd name="connsiteY29" fmla="*/ 184566 h 192448"/>
                <a:gd name="connsiteX30" fmla="*/ 0 w 413163"/>
                <a:gd name="connsiteY30" fmla="*/ 175984 h 192448"/>
                <a:gd name="connsiteX31" fmla="*/ 299 w 413163"/>
                <a:gd name="connsiteY31" fmla="*/ 170743 h 192448"/>
                <a:gd name="connsiteX32" fmla="*/ 879 w 413163"/>
                <a:gd name="connsiteY32" fmla="*/ 163412 h 192448"/>
                <a:gd name="connsiteX33" fmla="*/ 1651 w 413163"/>
                <a:gd name="connsiteY33" fmla="*/ 155694 h 192448"/>
                <a:gd name="connsiteX34" fmla="*/ 2423 w 413163"/>
                <a:gd name="connsiteY34" fmla="*/ 147784 h 192448"/>
                <a:gd name="connsiteX35" fmla="*/ 3195 w 413163"/>
                <a:gd name="connsiteY35" fmla="*/ 139488 h 192448"/>
                <a:gd name="connsiteX36" fmla="*/ 4546 w 413163"/>
                <a:gd name="connsiteY36" fmla="*/ 130999 h 192448"/>
                <a:gd name="connsiteX37" fmla="*/ 5704 w 413163"/>
                <a:gd name="connsiteY37" fmla="*/ 122511 h 192448"/>
                <a:gd name="connsiteX38" fmla="*/ 7248 w 413163"/>
                <a:gd name="connsiteY38" fmla="*/ 114215 h 192448"/>
                <a:gd name="connsiteX39" fmla="*/ 8792 w 413163"/>
                <a:gd name="connsiteY39" fmla="*/ 106111 h 192448"/>
                <a:gd name="connsiteX40" fmla="*/ 10722 w 413163"/>
                <a:gd name="connsiteY40" fmla="*/ 98394 h 192448"/>
                <a:gd name="connsiteX41" fmla="*/ 13039 w 413163"/>
                <a:gd name="connsiteY41" fmla="*/ 90870 h 192448"/>
                <a:gd name="connsiteX42" fmla="*/ 15548 w 413163"/>
                <a:gd name="connsiteY42" fmla="*/ 83925 h 192448"/>
                <a:gd name="connsiteX43" fmla="*/ 18250 w 413163"/>
                <a:gd name="connsiteY43" fmla="*/ 77944 h 192448"/>
                <a:gd name="connsiteX44" fmla="*/ 21339 w 413163"/>
                <a:gd name="connsiteY44" fmla="*/ 72542 h 192448"/>
                <a:gd name="connsiteX45" fmla="*/ 24620 w 413163"/>
                <a:gd name="connsiteY45" fmla="*/ 68104 h 192448"/>
                <a:gd name="connsiteX46" fmla="*/ 28480 w 413163"/>
                <a:gd name="connsiteY46" fmla="*/ 64632 h 192448"/>
                <a:gd name="connsiteX47" fmla="*/ 32534 w 413163"/>
                <a:gd name="connsiteY47" fmla="*/ 62316 h 192448"/>
                <a:gd name="connsiteX48" fmla="*/ 131359 w 413163"/>
                <a:gd name="connsiteY48" fmla="*/ 22959 h 192448"/>
                <a:gd name="connsiteX49" fmla="*/ 154522 w 413163"/>
                <a:gd name="connsiteY49" fmla="*/ 3473 h 192448"/>
                <a:gd name="connsiteX50" fmla="*/ 157803 w 413163"/>
                <a:gd name="connsiteY50" fmla="*/ 1351 h 192448"/>
                <a:gd name="connsiteX51" fmla="*/ 161470 w 413163"/>
                <a:gd name="connsiteY51" fmla="*/ 193 h 19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163" h="192448">
                  <a:moveTo>
                    <a:pt x="165138" y="0"/>
                  </a:moveTo>
                  <a:lnTo>
                    <a:pt x="168612" y="386"/>
                  </a:lnTo>
                  <a:lnTo>
                    <a:pt x="172279" y="2122"/>
                  </a:lnTo>
                  <a:lnTo>
                    <a:pt x="175368" y="4245"/>
                  </a:lnTo>
                  <a:lnTo>
                    <a:pt x="207409" y="36271"/>
                  </a:lnTo>
                  <a:lnTo>
                    <a:pt x="239643" y="4245"/>
                  </a:lnTo>
                  <a:lnTo>
                    <a:pt x="242731" y="2122"/>
                  </a:lnTo>
                  <a:lnTo>
                    <a:pt x="246398" y="386"/>
                  </a:lnTo>
                  <a:lnTo>
                    <a:pt x="250066" y="0"/>
                  </a:lnTo>
                  <a:lnTo>
                    <a:pt x="253540" y="193"/>
                  </a:lnTo>
                  <a:lnTo>
                    <a:pt x="257400" y="1351"/>
                  </a:lnTo>
                  <a:lnTo>
                    <a:pt x="260489" y="3473"/>
                  </a:lnTo>
                  <a:lnTo>
                    <a:pt x="283844" y="22959"/>
                  </a:lnTo>
                  <a:lnTo>
                    <a:pt x="382477" y="62316"/>
                  </a:lnTo>
                  <a:lnTo>
                    <a:pt x="386530" y="64632"/>
                  </a:lnTo>
                  <a:lnTo>
                    <a:pt x="390390" y="68104"/>
                  </a:lnTo>
                  <a:lnTo>
                    <a:pt x="393865" y="72542"/>
                  </a:lnTo>
                  <a:lnTo>
                    <a:pt x="396953" y="77944"/>
                  </a:lnTo>
                  <a:lnTo>
                    <a:pt x="399655" y="83925"/>
                  </a:lnTo>
                  <a:lnTo>
                    <a:pt x="402165" y="90870"/>
                  </a:lnTo>
                  <a:lnTo>
                    <a:pt x="404288" y="98394"/>
                  </a:lnTo>
                  <a:lnTo>
                    <a:pt x="406218" y="106111"/>
                  </a:lnTo>
                  <a:lnTo>
                    <a:pt x="407955" y="114215"/>
                  </a:lnTo>
                  <a:lnTo>
                    <a:pt x="409499" y="122511"/>
                  </a:lnTo>
                  <a:lnTo>
                    <a:pt x="410657" y="130999"/>
                  </a:lnTo>
                  <a:lnTo>
                    <a:pt x="411815" y="139488"/>
                  </a:lnTo>
                  <a:lnTo>
                    <a:pt x="412588" y="147784"/>
                  </a:lnTo>
                  <a:lnTo>
                    <a:pt x="413163" y="153678"/>
                  </a:lnTo>
                  <a:lnTo>
                    <a:pt x="396287" y="153496"/>
                  </a:lnTo>
                  <a:cubicBezTo>
                    <a:pt x="260291" y="163636"/>
                    <a:pt x="120967" y="210905"/>
                    <a:pt x="22208" y="184566"/>
                  </a:cubicBezTo>
                  <a:lnTo>
                    <a:pt x="0" y="175984"/>
                  </a:lnTo>
                  <a:lnTo>
                    <a:pt x="299" y="170743"/>
                  </a:lnTo>
                  <a:lnTo>
                    <a:pt x="879" y="163412"/>
                  </a:lnTo>
                  <a:lnTo>
                    <a:pt x="1651" y="155694"/>
                  </a:lnTo>
                  <a:lnTo>
                    <a:pt x="2423" y="147784"/>
                  </a:lnTo>
                  <a:lnTo>
                    <a:pt x="3195" y="139488"/>
                  </a:lnTo>
                  <a:lnTo>
                    <a:pt x="4546" y="130999"/>
                  </a:lnTo>
                  <a:lnTo>
                    <a:pt x="5704" y="122511"/>
                  </a:lnTo>
                  <a:lnTo>
                    <a:pt x="7248" y="114215"/>
                  </a:lnTo>
                  <a:lnTo>
                    <a:pt x="8792" y="106111"/>
                  </a:lnTo>
                  <a:lnTo>
                    <a:pt x="10722" y="98394"/>
                  </a:lnTo>
                  <a:lnTo>
                    <a:pt x="13039" y="90870"/>
                  </a:lnTo>
                  <a:lnTo>
                    <a:pt x="15548" y="83925"/>
                  </a:lnTo>
                  <a:lnTo>
                    <a:pt x="18250" y="77944"/>
                  </a:lnTo>
                  <a:lnTo>
                    <a:pt x="21339" y="72542"/>
                  </a:lnTo>
                  <a:lnTo>
                    <a:pt x="24620" y="68104"/>
                  </a:lnTo>
                  <a:lnTo>
                    <a:pt x="28480" y="64632"/>
                  </a:lnTo>
                  <a:lnTo>
                    <a:pt x="32534" y="62316"/>
                  </a:lnTo>
                  <a:lnTo>
                    <a:pt x="131359" y="22959"/>
                  </a:lnTo>
                  <a:lnTo>
                    <a:pt x="154522" y="3473"/>
                  </a:lnTo>
                  <a:lnTo>
                    <a:pt x="157803" y="1351"/>
                  </a:lnTo>
                  <a:lnTo>
                    <a:pt x="161470" y="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12" name="Freeform 16"/>
            <p:cNvSpPr>
              <a:spLocks noEditPoints="1"/>
            </p:cNvSpPr>
            <p:nvPr/>
          </p:nvSpPr>
          <p:spPr bwMode="auto">
            <a:xfrm>
              <a:off x="8246561" y="1151634"/>
              <a:ext cx="267401" cy="280134"/>
            </a:xfrm>
            <a:custGeom>
              <a:avLst/>
              <a:gdLst>
                <a:gd name="T0" fmla="*/ 575 w 1385"/>
                <a:gd name="T1" fmla="*/ 132 h 1452"/>
                <a:gd name="T2" fmla="*/ 418 w 1385"/>
                <a:gd name="T3" fmla="*/ 190 h 1452"/>
                <a:gd name="T4" fmla="*/ 290 w 1385"/>
                <a:gd name="T5" fmla="*/ 289 h 1452"/>
                <a:gd name="T6" fmla="*/ 204 w 1385"/>
                <a:gd name="T7" fmla="*/ 419 h 1452"/>
                <a:gd name="T8" fmla="*/ 191 w 1385"/>
                <a:gd name="T9" fmla="*/ 528 h 1452"/>
                <a:gd name="T10" fmla="*/ 248 w 1385"/>
                <a:gd name="T11" fmla="*/ 447 h 1452"/>
                <a:gd name="T12" fmla="*/ 343 w 1385"/>
                <a:gd name="T13" fmla="*/ 336 h 1452"/>
                <a:gd name="T14" fmla="*/ 473 w 1385"/>
                <a:gd name="T15" fmla="*/ 262 h 1452"/>
                <a:gd name="T16" fmla="*/ 634 w 1385"/>
                <a:gd name="T17" fmla="*/ 226 h 1452"/>
                <a:gd name="T18" fmla="*/ 808 w 1385"/>
                <a:gd name="T19" fmla="*/ 234 h 1452"/>
                <a:gd name="T20" fmla="*/ 959 w 1385"/>
                <a:gd name="T21" fmla="*/ 282 h 1452"/>
                <a:gd name="T22" fmla="*/ 1079 w 1385"/>
                <a:gd name="T23" fmla="*/ 369 h 1452"/>
                <a:gd name="T24" fmla="*/ 1161 w 1385"/>
                <a:gd name="T25" fmla="*/ 491 h 1452"/>
                <a:gd name="T26" fmla="*/ 1213 w 1385"/>
                <a:gd name="T27" fmla="*/ 519 h 1452"/>
                <a:gd name="T28" fmla="*/ 1158 w 1385"/>
                <a:gd name="T29" fmla="*/ 373 h 1452"/>
                <a:gd name="T30" fmla="*/ 1056 w 1385"/>
                <a:gd name="T31" fmla="*/ 252 h 1452"/>
                <a:gd name="T32" fmla="*/ 918 w 1385"/>
                <a:gd name="T33" fmla="*/ 166 h 1452"/>
                <a:gd name="T34" fmla="*/ 752 w 1385"/>
                <a:gd name="T35" fmla="*/ 124 h 1452"/>
                <a:gd name="T36" fmla="*/ 759 w 1385"/>
                <a:gd name="T37" fmla="*/ 3 h 1452"/>
                <a:gd name="T38" fmla="*/ 943 w 1385"/>
                <a:gd name="T39" fmla="*/ 46 h 1452"/>
                <a:gd name="T40" fmla="*/ 1103 w 1385"/>
                <a:gd name="T41" fmla="*/ 134 h 1452"/>
                <a:gd name="T42" fmla="*/ 1228 w 1385"/>
                <a:gd name="T43" fmla="*/ 259 h 1452"/>
                <a:gd name="T44" fmla="*/ 1310 w 1385"/>
                <a:gd name="T45" fmla="*/ 414 h 1452"/>
                <a:gd name="T46" fmla="*/ 1353 w 1385"/>
                <a:gd name="T47" fmla="*/ 542 h 1452"/>
                <a:gd name="T48" fmla="*/ 1383 w 1385"/>
                <a:gd name="T49" fmla="*/ 596 h 1452"/>
                <a:gd name="T50" fmla="*/ 1382 w 1385"/>
                <a:gd name="T51" fmla="*/ 884 h 1452"/>
                <a:gd name="T52" fmla="*/ 1345 w 1385"/>
                <a:gd name="T53" fmla="*/ 942 h 1452"/>
                <a:gd name="T54" fmla="*/ 1278 w 1385"/>
                <a:gd name="T55" fmla="*/ 966 h 1452"/>
                <a:gd name="T56" fmla="*/ 1160 w 1385"/>
                <a:gd name="T57" fmla="*/ 1002 h 1452"/>
                <a:gd name="T58" fmla="*/ 1108 w 1385"/>
                <a:gd name="T59" fmla="*/ 1065 h 1452"/>
                <a:gd name="T60" fmla="*/ 1029 w 1385"/>
                <a:gd name="T61" fmla="*/ 1124 h 1452"/>
                <a:gd name="T62" fmla="*/ 923 w 1385"/>
                <a:gd name="T63" fmla="*/ 1169 h 1452"/>
                <a:gd name="T64" fmla="*/ 818 w 1385"/>
                <a:gd name="T65" fmla="*/ 1170 h 1452"/>
                <a:gd name="T66" fmla="*/ 718 w 1385"/>
                <a:gd name="T67" fmla="*/ 1157 h 1452"/>
                <a:gd name="T68" fmla="*/ 670 w 1385"/>
                <a:gd name="T69" fmla="*/ 1177 h 1452"/>
                <a:gd name="T70" fmla="*/ 650 w 1385"/>
                <a:gd name="T71" fmla="*/ 1225 h 1452"/>
                <a:gd name="T72" fmla="*/ 670 w 1385"/>
                <a:gd name="T73" fmla="*/ 1272 h 1452"/>
                <a:gd name="T74" fmla="*/ 718 w 1385"/>
                <a:gd name="T75" fmla="*/ 1291 h 1452"/>
                <a:gd name="T76" fmla="*/ 812 w 1385"/>
                <a:gd name="T77" fmla="*/ 1284 h 1452"/>
                <a:gd name="T78" fmla="*/ 883 w 1385"/>
                <a:gd name="T79" fmla="*/ 1257 h 1452"/>
                <a:gd name="T80" fmla="*/ 1005 w 1385"/>
                <a:gd name="T81" fmla="*/ 1224 h 1452"/>
                <a:gd name="T82" fmla="*/ 1099 w 1385"/>
                <a:gd name="T83" fmla="*/ 1174 h 1452"/>
                <a:gd name="T84" fmla="*/ 1079 w 1385"/>
                <a:gd name="T85" fmla="*/ 1244 h 1452"/>
                <a:gd name="T86" fmla="*/ 994 w 1385"/>
                <a:gd name="T87" fmla="*/ 1349 h 1452"/>
                <a:gd name="T88" fmla="*/ 884 w 1385"/>
                <a:gd name="T89" fmla="*/ 1419 h 1452"/>
                <a:gd name="T90" fmla="*/ 746 w 1385"/>
                <a:gd name="T91" fmla="*/ 1450 h 1452"/>
                <a:gd name="T92" fmla="*/ 606 w 1385"/>
                <a:gd name="T93" fmla="*/ 1444 h 1452"/>
                <a:gd name="T94" fmla="*/ 482 w 1385"/>
                <a:gd name="T95" fmla="*/ 1395 h 1452"/>
                <a:gd name="T96" fmla="*/ 371 w 1385"/>
                <a:gd name="T97" fmla="*/ 1309 h 1452"/>
                <a:gd name="T98" fmla="*/ 280 w 1385"/>
                <a:gd name="T99" fmla="*/ 1185 h 1452"/>
                <a:gd name="T100" fmla="*/ 216 w 1385"/>
                <a:gd name="T101" fmla="*/ 1026 h 1452"/>
                <a:gd name="T102" fmla="*/ 82 w 1385"/>
                <a:gd name="T103" fmla="*/ 963 h 1452"/>
                <a:gd name="T104" fmla="*/ 23 w 1385"/>
                <a:gd name="T105" fmla="*/ 926 h 1452"/>
                <a:gd name="T106" fmla="*/ 0 w 1385"/>
                <a:gd name="T107" fmla="*/ 859 h 1452"/>
                <a:gd name="T108" fmla="*/ 9 w 1385"/>
                <a:gd name="T109" fmla="*/ 575 h 1452"/>
                <a:gd name="T110" fmla="*/ 49 w 1385"/>
                <a:gd name="T111" fmla="*/ 529 h 1452"/>
                <a:gd name="T112" fmla="*/ 98 w 1385"/>
                <a:gd name="T113" fmla="*/ 360 h 1452"/>
                <a:gd name="T114" fmla="*/ 195 w 1385"/>
                <a:gd name="T115" fmla="*/ 214 h 1452"/>
                <a:gd name="T116" fmla="*/ 333 w 1385"/>
                <a:gd name="T117" fmla="*/ 101 h 1452"/>
                <a:gd name="T118" fmla="*/ 501 w 1385"/>
                <a:gd name="T119" fmla="*/ 27 h 1452"/>
                <a:gd name="T120" fmla="*/ 692 w 1385"/>
                <a:gd name="T121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5" h="1452">
                  <a:moveTo>
                    <a:pt x="692" y="120"/>
                  </a:moveTo>
                  <a:lnTo>
                    <a:pt x="633" y="124"/>
                  </a:lnTo>
                  <a:lnTo>
                    <a:pt x="575" y="132"/>
                  </a:lnTo>
                  <a:lnTo>
                    <a:pt x="520" y="146"/>
                  </a:lnTo>
                  <a:lnTo>
                    <a:pt x="468" y="166"/>
                  </a:lnTo>
                  <a:lnTo>
                    <a:pt x="418" y="190"/>
                  </a:lnTo>
                  <a:lnTo>
                    <a:pt x="372" y="220"/>
                  </a:lnTo>
                  <a:lnTo>
                    <a:pt x="329" y="252"/>
                  </a:lnTo>
                  <a:lnTo>
                    <a:pt x="290" y="289"/>
                  </a:lnTo>
                  <a:lnTo>
                    <a:pt x="256" y="330"/>
                  </a:lnTo>
                  <a:lnTo>
                    <a:pt x="227" y="373"/>
                  </a:lnTo>
                  <a:lnTo>
                    <a:pt x="204" y="419"/>
                  </a:lnTo>
                  <a:lnTo>
                    <a:pt x="185" y="468"/>
                  </a:lnTo>
                  <a:lnTo>
                    <a:pt x="172" y="519"/>
                  </a:lnTo>
                  <a:lnTo>
                    <a:pt x="191" y="528"/>
                  </a:lnTo>
                  <a:lnTo>
                    <a:pt x="206" y="540"/>
                  </a:lnTo>
                  <a:lnTo>
                    <a:pt x="224" y="491"/>
                  </a:lnTo>
                  <a:lnTo>
                    <a:pt x="248" y="447"/>
                  </a:lnTo>
                  <a:lnTo>
                    <a:pt x="275" y="406"/>
                  </a:lnTo>
                  <a:lnTo>
                    <a:pt x="306" y="369"/>
                  </a:lnTo>
                  <a:lnTo>
                    <a:pt x="343" y="336"/>
                  </a:lnTo>
                  <a:lnTo>
                    <a:pt x="382" y="307"/>
                  </a:lnTo>
                  <a:lnTo>
                    <a:pt x="426" y="282"/>
                  </a:lnTo>
                  <a:lnTo>
                    <a:pt x="473" y="262"/>
                  </a:lnTo>
                  <a:lnTo>
                    <a:pt x="524" y="245"/>
                  </a:lnTo>
                  <a:lnTo>
                    <a:pt x="577" y="234"/>
                  </a:lnTo>
                  <a:lnTo>
                    <a:pt x="634" y="226"/>
                  </a:lnTo>
                  <a:lnTo>
                    <a:pt x="692" y="224"/>
                  </a:lnTo>
                  <a:lnTo>
                    <a:pt x="752" y="226"/>
                  </a:lnTo>
                  <a:lnTo>
                    <a:pt x="808" y="234"/>
                  </a:lnTo>
                  <a:lnTo>
                    <a:pt x="862" y="245"/>
                  </a:lnTo>
                  <a:lnTo>
                    <a:pt x="913" y="262"/>
                  </a:lnTo>
                  <a:lnTo>
                    <a:pt x="959" y="282"/>
                  </a:lnTo>
                  <a:lnTo>
                    <a:pt x="1004" y="307"/>
                  </a:lnTo>
                  <a:lnTo>
                    <a:pt x="1043" y="336"/>
                  </a:lnTo>
                  <a:lnTo>
                    <a:pt x="1079" y="369"/>
                  </a:lnTo>
                  <a:lnTo>
                    <a:pt x="1110" y="406"/>
                  </a:lnTo>
                  <a:lnTo>
                    <a:pt x="1138" y="447"/>
                  </a:lnTo>
                  <a:lnTo>
                    <a:pt x="1161" y="491"/>
                  </a:lnTo>
                  <a:lnTo>
                    <a:pt x="1179" y="540"/>
                  </a:lnTo>
                  <a:lnTo>
                    <a:pt x="1194" y="528"/>
                  </a:lnTo>
                  <a:lnTo>
                    <a:pt x="1213" y="519"/>
                  </a:lnTo>
                  <a:lnTo>
                    <a:pt x="1201" y="468"/>
                  </a:lnTo>
                  <a:lnTo>
                    <a:pt x="1182" y="419"/>
                  </a:lnTo>
                  <a:lnTo>
                    <a:pt x="1158" y="373"/>
                  </a:lnTo>
                  <a:lnTo>
                    <a:pt x="1129" y="330"/>
                  </a:lnTo>
                  <a:lnTo>
                    <a:pt x="1095" y="289"/>
                  </a:lnTo>
                  <a:lnTo>
                    <a:pt x="1056" y="252"/>
                  </a:lnTo>
                  <a:lnTo>
                    <a:pt x="1014" y="220"/>
                  </a:lnTo>
                  <a:lnTo>
                    <a:pt x="968" y="190"/>
                  </a:lnTo>
                  <a:lnTo>
                    <a:pt x="918" y="166"/>
                  </a:lnTo>
                  <a:lnTo>
                    <a:pt x="866" y="146"/>
                  </a:lnTo>
                  <a:lnTo>
                    <a:pt x="811" y="132"/>
                  </a:lnTo>
                  <a:lnTo>
                    <a:pt x="752" y="124"/>
                  </a:lnTo>
                  <a:lnTo>
                    <a:pt x="692" y="120"/>
                  </a:lnTo>
                  <a:close/>
                  <a:moveTo>
                    <a:pt x="692" y="0"/>
                  </a:moveTo>
                  <a:lnTo>
                    <a:pt x="759" y="3"/>
                  </a:lnTo>
                  <a:lnTo>
                    <a:pt x="822" y="11"/>
                  </a:lnTo>
                  <a:lnTo>
                    <a:pt x="884" y="27"/>
                  </a:lnTo>
                  <a:lnTo>
                    <a:pt x="943" y="46"/>
                  </a:lnTo>
                  <a:lnTo>
                    <a:pt x="999" y="71"/>
                  </a:lnTo>
                  <a:lnTo>
                    <a:pt x="1053" y="101"/>
                  </a:lnTo>
                  <a:lnTo>
                    <a:pt x="1103" y="134"/>
                  </a:lnTo>
                  <a:lnTo>
                    <a:pt x="1148" y="172"/>
                  </a:lnTo>
                  <a:lnTo>
                    <a:pt x="1190" y="214"/>
                  </a:lnTo>
                  <a:lnTo>
                    <a:pt x="1228" y="259"/>
                  </a:lnTo>
                  <a:lnTo>
                    <a:pt x="1260" y="308"/>
                  </a:lnTo>
                  <a:lnTo>
                    <a:pt x="1287" y="360"/>
                  </a:lnTo>
                  <a:lnTo>
                    <a:pt x="1310" y="414"/>
                  </a:lnTo>
                  <a:lnTo>
                    <a:pt x="1326" y="470"/>
                  </a:lnTo>
                  <a:lnTo>
                    <a:pt x="1336" y="529"/>
                  </a:lnTo>
                  <a:lnTo>
                    <a:pt x="1353" y="542"/>
                  </a:lnTo>
                  <a:lnTo>
                    <a:pt x="1366" y="557"/>
                  </a:lnTo>
                  <a:lnTo>
                    <a:pt x="1377" y="575"/>
                  </a:lnTo>
                  <a:lnTo>
                    <a:pt x="1383" y="596"/>
                  </a:lnTo>
                  <a:lnTo>
                    <a:pt x="1385" y="619"/>
                  </a:lnTo>
                  <a:lnTo>
                    <a:pt x="1385" y="859"/>
                  </a:lnTo>
                  <a:lnTo>
                    <a:pt x="1382" y="884"/>
                  </a:lnTo>
                  <a:lnTo>
                    <a:pt x="1374" y="906"/>
                  </a:lnTo>
                  <a:lnTo>
                    <a:pt x="1361" y="926"/>
                  </a:lnTo>
                  <a:lnTo>
                    <a:pt x="1345" y="942"/>
                  </a:lnTo>
                  <a:lnTo>
                    <a:pt x="1326" y="955"/>
                  </a:lnTo>
                  <a:lnTo>
                    <a:pt x="1303" y="963"/>
                  </a:lnTo>
                  <a:lnTo>
                    <a:pt x="1278" y="966"/>
                  </a:lnTo>
                  <a:lnTo>
                    <a:pt x="1182" y="966"/>
                  </a:lnTo>
                  <a:lnTo>
                    <a:pt x="1173" y="983"/>
                  </a:lnTo>
                  <a:lnTo>
                    <a:pt x="1160" y="1002"/>
                  </a:lnTo>
                  <a:lnTo>
                    <a:pt x="1145" y="1023"/>
                  </a:lnTo>
                  <a:lnTo>
                    <a:pt x="1128" y="1043"/>
                  </a:lnTo>
                  <a:lnTo>
                    <a:pt x="1108" y="1065"/>
                  </a:lnTo>
                  <a:lnTo>
                    <a:pt x="1084" y="1086"/>
                  </a:lnTo>
                  <a:lnTo>
                    <a:pt x="1059" y="1105"/>
                  </a:lnTo>
                  <a:lnTo>
                    <a:pt x="1029" y="1124"/>
                  </a:lnTo>
                  <a:lnTo>
                    <a:pt x="997" y="1142"/>
                  </a:lnTo>
                  <a:lnTo>
                    <a:pt x="961" y="1156"/>
                  </a:lnTo>
                  <a:lnTo>
                    <a:pt x="923" y="1169"/>
                  </a:lnTo>
                  <a:lnTo>
                    <a:pt x="880" y="1178"/>
                  </a:lnTo>
                  <a:lnTo>
                    <a:pt x="832" y="1184"/>
                  </a:lnTo>
                  <a:lnTo>
                    <a:pt x="818" y="1170"/>
                  </a:lnTo>
                  <a:lnTo>
                    <a:pt x="800" y="1160"/>
                  </a:lnTo>
                  <a:lnTo>
                    <a:pt x="779" y="1157"/>
                  </a:lnTo>
                  <a:lnTo>
                    <a:pt x="718" y="1157"/>
                  </a:lnTo>
                  <a:lnTo>
                    <a:pt x="699" y="1160"/>
                  </a:lnTo>
                  <a:lnTo>
                    <a:pt x="683" y="1166"/>
                  </a:lnTo>
                  <a:lnTo>
                    <a:pt x="670" y="1177"/>
                  </a:lnTo>
                  <a:lnTo>
                    <a:pt x="660" y="1190"/>
                  </a:lnTo>
                  <a:lnTo>
                    <a:pt x="653" y="1206"/>
                  </a:lnTo>
                  <a:lnTo>
                    <a:pt x="650" y="1225"/>
                  </a:lnTo>
                  <a:lnTo>
                    <a:pt x="653" y="1242"/>
                  </a:lnTo>
                  <a:lnTo>
                    <a:pt x="660" y="1258"/>
                  </a:lnTo>
                  <a:lnTo>
                    <a:pt x="670" y="1272"/>
                  </a:lnTo>
                  <a:lnTo>
                    <a:pt x="683" y="1283"/>
                  </a:lnTo>
                  <a:lnTo>
                    <a:pt x="699" y="1289"/>
                  </a:lnTo>
                  <a:lnTo>
                    <a:pt x="718" y="1291"/>
                  </a:lnTo>
                  <a:lnTo>
                    <a:pt x="779" y="1291"/>
                  </a:lnTo>
                  <a:lnTo>
                    <a:pt x="795" y="1289"/>
                  </a:lnTo>
                  <a:lnTo>
                    <a:pt x="812" y="1284"/>
                  </a:lnTo>
                  <a:lnTo>
                    <a:pt x="825" y="1274"/>
                  </a:lnTo>
                  <a:lnTo>
                    <a:pt x="835" y="1262"/>
                  </a:lnTo>
                  <a:lnTo>
                    <a:pt x="883" y="1257"/>
                  </a:lnTo>
                  <a:lnTo>
                    <a:pt x="927" y="1248"/>
                  </a:lnTo>
                  <a:lnTo>
                    <a:pt x="968" y="1238"/>
                  </a:lnTo>
                  <a:lnTo>
                    <a:pt x="1005" y="1224"/>
                  </a:lnTo>
                  <a:lnTo>
                    <a:pt x="1039" y="1208"/>
                  </a:lnTo>
                  <a:lnTo>
                    <a:pt x="1071" y="1192"/>
                  </a:lnTo>
                  <a:lnTo>
                    <a:pt x="1099" y="1174"/>
                  </a:lnTo>
                  <a:lnTo>
                    <a:pt x="1125" y="1156"/>
                  </a:lnTo>
                  <a:lnTo>
                    <a:pt x="1103" y="1202"/>
                  </a:lnTo>
                  <a:lnTo>
                    <a:pt x="1079" y="1244"/>
                  </a:lnTo>
                  <a:lnTo>
                    <a:pt x="1053" y="1283"/>
                  </a:lnTo>
                  <a:lnTo>
                    <a:pt x="1024" y="1318"/>
                  </a:lnTo>
                  <a:lnTo>
                    <a:pt x="994" y="1349"/>
                  </a:lnTo>
                  <a:lnTo>
                    <a:pt x="959" y="1376"/>
                  </a:lnTo>
                  <a:lnTo>
                    <a:pt x="924" y="1399"/>
                  </a:lnTo>
                  <a:lnTo>
                    <a:pt x="884" y="1419"/>
                  </a:lnTo>
                  <a:lnTo>
                    <a:pt x="841" y="1433"/>
                  </a:lnTo>
                  <a:lnTo>
                    <a:pt x="795" y="1444"/>
                  </a:lnTo>
                  <a:lnTo>
                    <a:pt x="746" y="1450"/>
                  </a:lnTo>
                  <a:lnTo>
                    <a:pt x="692" y="1452"/>
                  </a:lnTo>
                  <a:lnTo>
                    <a:pt x="649" y="1450"/>
                  </a:lnTo>
                  <a:lnTo>
                    <a:pt x="606" y="1444"/>
                  </a:lnTo>
                  <a:lnTo>
                    <a:pt x="563" y="1432"/>
                  </a:lnTo>
                  <a:lnTo>
                    <a:pt x="522" y="1415"/>
                  </a:lnTo>
                  <a:lnTo>
                    <a:pt x="482" y="1395"/>
                  </a:lnTo>
                  <a:lnTo>
                    <a:pt x="443" y="1370"/>
                  </a:lnTo>
                  <a:lnTo>
                    <a:pt x="405" y="1341"/>
                  </a:lnTo>
                  <a:lnTo>
                    <a:pt x="371" y="1309"/>
                  </a:lnTo>
                  <a:lnTo>
                    <a:pt x="337" y="1271"/>
                  </a:lnTo>
                  <a:lnTo>
                    <a:pt x="307" y="1230"/>
                  </a:lnTo>
                  <a:lnTo>
                    <a:pt x="280" y="1185"/>
                  </a:lnTo>
                  <a:lnTo>
                    <a:pt x="255" y="1135"/>
                  </a:lnTo>
                  <a:lnTo>
                    <a:pt x="234" y="1082"/>
                  </a:lnTo>
                  <a:lnTo>
                    <a:pt x="216" y="1026"/>
                  </a:lnTo>
                  <a:lnTo>
                    <a:pt x="202" y="966"/>
                  </a:lnTo>
                  <a:lnTo>
                    <a:pt x="106" y="966"/>
                  </a:lnTo>
                  <a:lnTo>
                    <a:pt x="82" y="963"/>
                  </a:lnTo>
                  <a:lnTo>
                    <a:pt x="60" y="955"/>
                  </a:lnTo>
                  <a:lnTo>
                    <a:pt x="40" y="942"/>
                  </a:lnTo>
                  <a:lnTo>
                    <a:pt x="23" y="926"/>
                  </a:lnTo>
                  <a:lnTo>
                    <a:pt x="11" y="906"/>
                  </a:lnTo>
                  <a:lnTo>
                    <a:pt x="3" y="884"/>
                  </a:lnTo>
                  <a:lnTo>
                    <a:pt x="0" y="859"/>
                  </a:lnTo>
                  <a:lnTo>
                    <a:pt x="0" y="619"/>
                  </a:lnTo>
                  <a:lnTo>
                    <a:pt x="3" y="596"/>
                  </a:lnTo>
                  <a:lnTo>
                    <a:pt x="9" y="575"/>
                  </a:lnTo>
                  <a:lnTo>
                    <a:pt x="19" y="557"/>
                  </a:lnTo>
                  <a:lnTo>
                    <a:pt x="33" y="542"/>
                  </a:lnTo>
                  <a:lnTo>
                    <a:pt x="49" y="529"/>
                  </a:lnTo>
                  <a:lnTo>
                    <a:pt x="60" y="470"/>
                  </a:lnTo>
                  <a:lnTo>
                    <a:pt x="76" y="414"/>
                  </a:lnTo>
                  <a:lnTo>
                    <a:pt x="98" y="360"/>
                  </a:lnTo>
                  <a:lnTo>
                    <a:pt x="126" y="308"/>
                  </a:lnTo>
                  <a:lnTo>
                    <a:pt x="158" y="259"/>
                  </a:lnTo>
                  <a:lnTo>
                    <a:pt x="195" y="214"/>
                  </a:lnTo>
                  <a:lnTo>
                    <a:pt x="237" y="172"/>
                  </a:lnTo>
                  <a:lnTo>
                    <a:pt x="283" y="134"/>
                  </a:lnTo>
                  <a:lnTo>
                    <a:pt x="333" y="101"/>
                  </a:lnTo>
                  <a:lnTo>
                    <a:pt x="386" y="71"/>
                  </a:lnTo>
                  <a:lnTo>
                    <a:pt x="442" y="46"/>
                  </a:lnTo>
                  <a:lnTo>
                    <a:pt x="501" y="27"/>
                  </a:lnTo>
                  <a:lnTo>
                    <a:pt x="564" y="11"/>
                  </a:lnTo>
                  <a:lnTo>
                    <a:pt x="627" y="3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547533" y="1471126"/>
              <a:ext cx="174151" cy="113601"/>
            </a:xfrm>
            <a:custGeom>
              <a:avLst/>
              <a:gdLst>
                <a:gd name="connsiteX0" fmla="*/ 12348 w 174151"/>
                <a:gd name="connsiteY0" fmla="*/ 0 h 113601"/>
                <a:gd name="connsiteX1" fmla="*/ 15434 w 174151"/>
                <a:gd name="connsiteY1" fmla="*/ 194 h 113601"/>
                <a:gd name="connsiteX2" fmla="*/ 18135 w 174151"/>
                <a:gd name="connsiteY2" fmla="*/ 1161 h 113601"/>
                <a:gd name="connsiteX3" fmla="*/ 20643 w 174151"/>
                <a:gd name="connsiteY3" fmla="*/ 2903 h 113601"/>
                <a:gd name="connsiteX4" fmla="*/ 41094 w 174151"/>
                <a:gd name="connsiteY4" fmla="*/ 23609 h 113601"/>
                <a:gd name="connsiteX5" fmla="*/ 61930 w 174151"/>
                <a:gd name="connsiteY5" fmla="*/ 2903 h 113601"/>
                <a:gd name="connsiteX6" fmla="*/ 64246 w 174151"/>
                <a:gd name="connsiteY6" fmla="*/ 1161 h 113601"/>
                <a:gd name="connsiteX7" fmla="*/ 67140 w 174151"/>
                <a:gd name="connsiteY7" fmla="*/ 194 h 113601"/>
                <a:gd name="connsiteX8" fmla="*/ 69841 w 174151"/>
                <a:gd name="connsiteY8" fmla="*/ 0 h 113601"/>
                <a:gd name="connsiteX9" fmla="*/ 72735 w 174151"/>
                <a:gd name="connsiteY9" fmla="*/ 774 h 113601"/>
                <a:gd name="connsiteX10" fmla="*/ 75243 w 174151"/>
                <a:gd name="connsiteY10" fmla="*/ 2322 h 113601"/>
                <a:gd name="connsiteX11" fmla="*/ 90291 w 174151"/>
                <a:gd name="connsiteY11" fmla="*/ 14901 h 113601"/>
                <a:gd name="connsiteX12" fmla="*/ 153958 w 174151"/>
                <a:gd name="connsiteY12" fmla="*/ 40251 h 113601"/>
                <a:gd name="connsiteX13" fmla="*/ 157045 w 174151"/>
                <a:gd name="connsiteY13" fmla="*/ 42380 h 113601"/>
                <a:gd name="connsiteX14" fmla="*/ 159939 w 174151"/>
                <a:gd name="connsiteY14" fmla="*/ 45282 h 113601"/>
                <a:gd name="connsiteX15" fmla="*/ 162447 w 174151"/>
                <a:gd name="connsiteY15" fmla="*/ 49346 h 113601"/>
                <a:gd name="connsiteX16" fmla="*/ 164762 w 174151"/>
                <a:gd name="connsiteY16" fmla="*/ 53797 h 113601"/>
                <a:gd name="connsiteX17" fmla="*/ 166498 w 174151"/>
                <a:gd name="connsiteY17" fmla="*/ 59215 h 113601"/>
                <a:gd name="connsiteX18" fmla="*/ 168235 w 174151"/>
                <a:gd name="connsiteY18" fmla="*/ 65408 h 113601"/>
                <a:gd name="connsiteX19" fmla="*/ 169778 w 174151"/>
                <a:gd name="connsiteY19" fmla="*/ 71600 h 113601"/>
                <a:gd name="connsiteX20" fmla="*/ 170936 w 174151"/>
                <a:gd name="connsiteY20" fmla="*/ 77986 h 113601"/>
                <a:gd name="connsiteX21" fmla="*/ 171900 w 174151"/>
                <a:gd name="connsiteY21" fmla="*/ 84759 h 113601"/>
                <a:gd name="connsiteX22" fmla="*/ 172865 w 174151"/>
                <a:gd name="connsiteY22" fmla="*/ 91339 h 113601"/>
                <a:gd name="connsiteX23" fmla="*/ 173444 w 174151"/>
                <a:gd name="connsiteY23" fmla="*/ 97918 h 113601"/>
                <a:gd name="connsiteX24" fmla="*/ 174023 w 174151"/>
                <a:gd name="connsiteY24" fmla="*/ 104111 h 113601"/>
                <a:gd name="connsiteX25" fmla="*/ 174151 w 174151"/>
                <a:gd name="connsiteY25" fmla="*/ 106031 h 113601"/>
                <a:gd name="connsiteX26" fmla="*/ 171611 w 174151"/>
                <a:gd name="connsiteY26" fmla="*/ 105542 h 113601"/>
                <a:gd name="connsiteX27" fmla="*/ 88191 w 174151"/>
                <a:gd name="connsiteY27" fmla="*/ 107086 h 113601"/>
                <a:gd name="connsiteX28" fmla="*/ 52414 w 174151"/>
                <a:gd name="connsiteY28" fmla="*/ 113601 h 113601"/>
                <a:gd name="connsiteX29" fmla="*/ 51705 w 174151"/>
                <a:gd name="connsiteY29" fmla="*/ 107207 h 113601"/>
                <a:gd name="connsiteX30" fmla="*/ 50548 w 174151"/>
                <a:gd name="connsiteY30" fmla="*/ 97338 h 113601"/>
                <a:gd name="connsiteX31" fmla="*/ 49004 w 174151"/>
                <a:gd name="connsiteY31" fmla="*/ 87469 h 113601"/>
                <a:gd name="connsiteX32" fmla="*/ 47461 w 174151"/>
                <a:gd name="connsiteY32" fmla="*/ 77793 h 113601"/>
                <a:gd name="connsiteX33" fmla="*/ 45531 w 174151"/>
                <a:gd name="connsiteY33" fmla="*/ 68504 h 113601"/>
                <a:gd name="connsiteX34" fmla="*/ 43409 w 174151"/>
                <a:gd name="connsiteY34" fmla="*/ 59796 h 113601"/>
                <a:gd name="connsiteX35" fmla="*/ 40901 w 174151"/>
                <a:gd name="connsiteY35" fmla="*/ 51668 h 113601"/>
                <a:gd name="connsiteX36" fmla="*/ 38200 w 174151"/>
                <a:gd name="connsiteY36" fmla="*/ 43928 h 113601"/>
                <a:gd name="connsiteX37" fmla="*/ 35113 w 174151"/>
                <a:gd name="connsiteY37" fmla="*/ 36768 h 113601"/>
                <a:gd name="connsiteX38" fmla="*/ 31640 w 174151"/>
                <a:gd name="connsiteY38" fmla="*/ 30382 h 113601"/>
                <a:gd name="connsiteX39" fmla="*/ 27589 w 174151"/>
                <a:gd name="connsiteY39" fmla="*/ 24770 h 113601"/>
                <a:gd name="connsiteX40" fmla="*/ 23345 w 174151"/>
                <a:gd name="connsiteY40" fmla="*/ 20126 h 113601"/>
                <a:gd name="connsiteX41" fmla="*/ 18521 w 174151"/>
                <a:gd name="connsiteY41" fmla="*/ 16255 h 113601"/>
                <a:gd name="connsiteX42" fmla="*/ 13119 w 174151"/>
                <a:gd name="connsiteY42" fmla="*/ 13546 h 113601"/>
                <a:gd name="connsiteX43" fmla="*/ 0 w 174151"/>
                <a:gd name="connsiteY43" fmla="*/ 8321 h 113601"/>
                <a:gd name="connsiteX44" fmla="*/ 6945 w 174151"/>
                <a:gd name="connsiteY44" fmla="*/ 2322 h 113601"/>
                <a:gd name="connsiteX45" fmla="*/ 9454 w 174151"/>
                <a:gd name="connsiteY45" fmla="*/ 774 h 1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151" h="113601">
                  <a:moveTo>
                    <a:pt x="12348" y="0"/>
                  </a:moveTo>
                  <a:lnTo>
                    <a:pt x="15434" y="194"/>
                  </a:lnTo>
                  <a:lnTo>
                    <a:pt x="18135" y="1161"/>
                  </a:lnTo>
                  <a:lnTo>
                    <a:pt x="20643" y="2903"/>
                  </a:lnTo>
                  <a:lnTo>
                    <a:pt x="41094" y="23609"/>
                  </a:lnTo>
                  <a:lnTo>
                    <a:pt x="61930" y="2903"/>
                  </a:lnTo>
                  <a:lnTo>
                    <a:pt x="64246" y="1161"/>
                  </a:lnTo>
                  <a:lnTo>
                    <a:pt x="67140" y="194"/>
                  </a:lnTo>
                  <a:lnTo>
                    <a:pt x="69841" y="0"/>
                  </a:lnTo>
                  <a:lnTo>
                    <a:pt x="72735" y="774"/>
                  </a:lnTo>
                  <a:lnTo>
                    <a:pt x="75243" y="2322"/>
                  </a:lnTo>
                  <a:lnTo>
                    <a:pt x="90291" y="14901"/>
                  </a:lnTo>
                  <a:lnTo>
                    <a:pt x="153958" y="40251"/>
                  </a:lnTo>
                  <a:lnTo>
                    <a:pt x="157045" y="42380"/>
                  </a:lnTo>
                  <a:lnTo>
                    <a:pt x="159939" y="45282"/>
                  </a:lnTo>
                  <a:lnTo>
                    <a:pt x="162447" y="49346"/>
                  </a:lnTo>
                  <a:lnTo>
                    <a:pt x="164762" y="53797"/>
                  </a:lnTo>
                  <a:lnTo>
                    <a:pt x="166498" y="59215"/>
                  </a:lnTo>
                  <a:lnTo>
                    <a:pt x="168235" y="65408"/>
                  </a:lnTo>
                  <a:lnTo>
                    <a:pt x="169778" y="71600"/>
                  </a:lnTo>
                  <a:lnTo>
                    <a:pt x="170936" y="77986"/>
                  </a:lnTo>
                  <a:lnTo>
                    <a:pt x="171900" y="84759"/>
                  </a:lnTo>
                  <a:lnTo>
                    <a:pt x="172865" y="91339"/>
                  </a:lnTo>
                  <a:lnTo>
                    <a:pt x="173444" y="97918"/>
                  </a:lnTo>
                  <a:lnTo>
                    <a:pt x="174023" y="104111"/>
                  </a:lnTo>
                  <a:lnTo>
                    <a:pt x="174151" y="106031"/>
                  </a:lnTo>
                  <a:lnTo>
                    <a:pt x="171611" y="105542"/>
                  </a:lnTo>
                  <a:cubicBezTo>
                    <a:pt x="144446" y="102579"/>
                    <a:pt x="116435" y="103674"/>
                    <a:pt x="88191" y="107086"/>
                  </a:cubicBezTo>
                  <a:lnTo>
                    <a:pt x="52414" y="113601"/>
                  </a:lnTo>
                  <a:lnTo>
                    <a:pt x="51705" y="107207"/>
                  </a:lnTo>
                  <a:lnTo>
                    <a:pt x="50548" y="97338"/>
                  </a:lnTo>
                  <a:lnTo>
                    <a:pt x="49004" y="87469"/>
                  </a:lnTo>
                  <a:lnTo>
                    <a:pt x="47461" y="77793"/>
                  </a:lnTo>
                  <a:lnTo>
                    <a:pt x="45531" y="68504"/>
                  </a:lnTo>
                  <a:lnTo>
                    <a:pt x="43409" y="59796"/>
                  </a:lnTo>
                  <a:lnTo>
                    <a:pt x="40901" y="51668"/>
                  </a:lnTo>
                  <a:lnTo>
                    <a:pt x="38200" y="43928"/>
                  </a:lnTo>
                  <a:lnTo>
                    <a:pt x="35113" y="36768"/>
                  </a:lnTo>
                  <a:lnTo>
                    <a:pt x="31640" y="30382"/>
                  </a:lnTo>
                  <a:lnTo>
                    <a:pt x="27589" y="24770"/>
                  </a:lnTo>
                  <a:lnTo>
                    <a:pt x="23345" y="20126"/>
                  </a:lnTo>
                  <a:lnTo>
                    <a:pt x="18521" y="16255"/>
                  </a:lnTo>
                  <a:lnTo>
                    <a:pt x="13119" y="13546"/>
                  </a:lnTo>
                  <a:lnTo>
                    <a:pt x="0" y="8321"/>
                  </a:lnTo>
                  <a:lnTo>
                    <a:pt x="6945" y="2322"/>
                  </a:lnTo>
                  <a:lnTo>
                    <a:pt x="9454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14" name="Freeform 18"/>
            <p:cNvSpPr>
              <a:spLocks noEditPoints="1"/>
            </p:cNvSpPr>
            <p:nvPr/>
          </p:nvSpPr>
          <p:spPr bwMode="auto">
            <a:xfrm>
              <a:off x="8502386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1 w 892"/>
                <a:gd name="T3" fmla="*/ 139 h 936"/>
                <a:gd name="T4" fmla="*/ 155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6 w 892"/>
                <a:gd name="T11" fmla="*/ 221 h 936"/>
                <a:gd name="T12" fmla="*/ 317 w 892"/>
                <a:gd name="T13" fmla="*/ 164 h 936"/>
                <a:gd name="T14" fmla="*/ 445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5 w 892"/>
                <a:gd name="T25" fmla="*/ 224 h 936"/>
                <a:gd name="T26" fmla="*/ 650 w 892"/>
                <a:gd name="T27" fmla="*/ 139 h 936"/>
                <a:gd name="T28" fmla="*/ 535 w 892"/>
                <a:gd name="T29" fmla="*/ 89 h 936"/>
                <a:gd name="T30" fmla="*/ 445 w 892"/>
                <a:gd name="T31" fmla="*/ 0 h 936"/>
                <a:gd name="T32" fmla="*/ 597 w 892"/>
                <a:gd name="T33" fmla="*/ 27 h 936"/>
                <a:gd name="T34" fmla="*/ 725 w 892"/>
                <a:gd name="T35" fmla="*/ 99 h 936"/>
                <a:gd name="T36" fmla="*/ 816 w 892"/>
                <a:gd name="T37" fmla="*/ 207 h 936"/>
                <a:gd name="T38" fmla="*/ 860 w 892"/>
                <a:gd name="T39" fmla="*/ 341 h 936"/>
                <a:gd name="T40" fmla="*/ 889 w 892"/>
                <a:gd name="T41" fmla="*/ 381 h 936"/>
                <a:gd name="T42" fmla="*/ 889 w 892"/>
                <a:gd name="T43" fmla="*/ 572 h 936"/>
                <a:gd name="T44" fmla="*/ 857 w 892"/>
                <a:gd name="T45" fmla="*/ 613 h 936"/>
                <a:gd name="T46" fmla="*/ 761 w 892"/>
                <a:gd name="T47" fmla="*/ 622 h 936"/>
                <a:gd name="T48" fmla="*/ 727 w 892"/>
                <a:gd name="T49" fmla="*/ 671 h 936"/>
                <a:gd name="T50" fmla="*/ 666 w 892"/>
                <a:gd name="T51" fmla="*/ 722 h 936"/>
                <a:gd name="T52" fmla="*/ 575 w 892"/>
                <a:gd name="T53" fmla="*/ 757 h 936"/>
                <a:gd name="T54" fmla="*/ 514 w 892"/>
                <a:gd name="T55" fmla="*/ 747 h 936"/>
                <a:gd name="T56" fmla="*/ 447 w 892"/>
                <a:gd name="T57" fmla="*/ 747 h 936"/>
                <a:gd name="T58" fmla="*/ 420 w 892"/>
                <a:gd name="T59" fmla="*/ 776 h 936"/>
                <a:gd name="T60" fmla="*/ 427 w 892"/>
                <a:gd name="T61" fmla="*/ 814 h 936"/>
                <a:gd name="T62" fmla="*/ 461 w 892"/>
                <a:gd name="T63" fmla="*/ 833 h 936"/>
                <a:gd name="T64" fmla="*/ 527 w 892"/>
                <a:gd name="T65" fmla="*/ 823 h 936"/>
                <a:gd name="T66" fmla="*/ 613 w 892"/>
                <a:gd name="T67" fmla="*/ 799 h 936"/>
                <a:gd name="T68" fmla="*/ 702 w 892"/>
                <a:gd name="T69" fmla="*/ 760 h 936"/>
                <a:gd name="T70" fmla="*/ 688 w 892"/>
                <a:gd name="T71" fmla="*/ 812 h 936"/>
                <a:gd name="T72" fmla="*/ 618 w 892"/>
                <a:gd name="T73" fmla="*/ 887 h 936"/>
                <a:gd name="T74" fmla="*/ 524 w 892"/>
                <a:gd name="T75" fmla="*/ 928 h 936"/>
                <a:gd name="T76" fmla="*/ 411 w 892"/>
                <a:gd name="T77" fmla="*/ 933 h 936"/>
                <a:gd name="T78" fmla="*/ 309 w 892"/>
                <a:gd name="T79" fmla="*/ 898 h 936"/>
                <a:gd name="T80" fmla="*/ 222 w 892"/>
                <a:gd name="T81" fmla="*/ 825 h 936"/>
                <a:gd name="T82" fmla="*/ 157 w 892"/>
                <a:gd name="T83" fmla="*/ 715 h 936"/>
                <a:gd name="T84" fmla="*/ 68 w 892"/>
                <a:gd name="T85" fmla="*/ 622 h 936"/>
                <a:gd name="T86" fmla="*/ 19 w 892"/>
                <a:gd name="T87" fmla="*/ 602 h 936"/>
                <a:gd name="T88" fmla="*/ 0 w 892"/>
                <a:gd name="T89" fmla="*/ 553 h 936"/>
                <a:gd name="T90" fmla="*/ 9 w 892"/>
                <a:gd name="T91" fmla="*/ 365 h 936"/>
                <a:gd name="T92" fmla="*/ 40 w 892"/>
                <a:gd name="T93" fmla="*/ 293 h 936"/>
                <a:gd name="T94" fmla="*/ 101 w 892"/>
                <a:gd name="T95" fmla="*/ 167 h 936"/>
                <a:gd name="T96" fmla="*/ 206 w 892"/>
                <a:gd name="T97" fmla="*/ 70 h 936"/>
                <a:gd name="T98" fmla="*/ 342 w 892"/>
                <a:gd name="T99" fmla="*/ 1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36">
                  <a:moveTo>
                    <a:pt x="445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1" y="139"/>
                  </a:lnTo>
                  <a:lnTo>
                    <a:pt x="209" y="165"/>
                  </a:lnTo>
                  <a:lnTo>
                    <a:pt x="180" y="193"/>
                  </a:lnTo>
                  <a:lnTo>
                    <a:pt x="155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6" y="221"/>
                  </a:lnTo>
                  <a:lnTo>
                    <a:pt x="246" y="199"/>
                  </a:lnTo>
                  <a:lnTo>
                    <a:pt x="279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5" y="145"/>
                  </a:lnTo>
                  <a:lnTo>
                    <a:pt x="492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1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5" y="224"/>
                  </a:lnTo>
                  <a:lnTo>
                    <a:pt x="710" y="193"/>
                  </a:lnTo>
                  <a:lnTo>
                    <a:pt x="682" y="165"/>
                  </a:lnTo>
                  <a:lnTo>
                    <a:pt x="650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5" y="89"/>
                  </a:lnTo>
                  <a:lnTo>
                    <a:pt x="491" y="81"/>
                  </a:lnTo>
                  <a:lnTo>
                    <a:pt x="445" y="78"/>
                  </a:lnTo>
                  <a:close/>
                  <a:moveTo>
                    <a:pt x="445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7" y="27"/>
                  </a:lnTo>
                  <a:lnTo>
                    <a:pt x="644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0" y="167"/>
                  </a:lnTo>
                  <a:lnTo>
                    <a:pt x="816" y="207"/>
                  </a:lnTo>
                  <a:lnTo>
                    <a:pt x="837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89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89" y="572"/>
                  </a:lnTo>
                  <a:lnTo>
                    <a:pt x="882" y="589"/>
                  </a:lnTo>
                  <a:lnTo>
                    <a:pt x="871" y="602"/>
                  </a:lnTo>
                  <a:lnTo>
                    <a:pt x="857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1" y="622"/>
                  </a:lnTo>
                  <a:lnTo>
                    <a:pt x="753" y="637"/>
                  </a:lnTo>
                  <a:lnTo>
                    <a:pt x="741" y="654"/>
                  </a:lnTo>
                  <a:lnTo>
                    <a:pt x="727" y="671"/>
                  </a:lnTo>
                  <a:lnTo>
                    <a:pt x="710" y="689"/>
                  </a:lnTo>
                  <a:lnTo>
                    <a:pt x="690" y="705"/>
                  </a:lnTo>
                  <a:lnTo>
                    <a:pt x="666" y="722"/>
                  </a:lnTo>
                  <a:lnTo>
                    <a:pt x="639" y="737"/>
                  </a:lnTo>
                  <a:lnTo>
                    <a:pt x="609" y="749"/>
                  </a:lnTo>
                  <a:lnTo>
                    <a:pt x="575" y="757"/>
                  </a:lnTo>
                  <a:lnTo>
                    <a:pt x="536" y="763"/>
                  </a:lnTo>
                  <a:lnTo>
                    <a:pt x="526" y="754"/>
                  </a:lnTo>
                  <a:lnTo>
                    <a:pt x="514" y="747"/>
                  </a:lnTo>
                  <a:lnTo>
                    <a:pt x="501" y="745"/>
                  </a:lnTo>
                  <a:lnTo>
                    <a:pt x="461" y="745"/>
                  </a:lnTo>
                  <a:lnTo>
                    <a:pt x="447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0" y="776"/>
                  </a:lnTo>
                  <a:lnTo>
                    <a:pt x="418" y="788"/>
                  </a:lnTo>
                  <a:lnTo>
                    <a:pt x="420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7" y="831"/>
                  </a:lnTo>
                  <a:lnTo>
                    <a:pt x="461" y="833"/>
                  </a:lnTo>
                  <a:lnTo>
                    <a:pt x="501" y="833"/>
                  </a:lnTo>
                  <a:lnTo>
                    <a:pt x="515" y="829"/>
                  </a:lnTo>
                  <a:lnTo>
                    <a:pt x="527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3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5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6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7" y="918"/>
                  </a:lnTo>
                  <a:lnTo>
                    <a:pt x="524" y="928"/>
                  </a:lnTo>
                  <a:lnTo>
                    <a:pt x="486" y="934"/>
                  </a:lnTo>
                  <a:lnTo>
                    <a:pt x="445" y="936"/>
                  </a:lnTo>
                  <a:lnTo>
                    <a:pt x="411" y="933"/>
                  </a:lnTo>
                  <a:lnTo>
                    <a:pt x="375" y="926"/>
                  </a:lnTo>
                  <a:lnTo>
                    <a:pt x="342" y="915"/>
                  </a:lnTo>
                  <a:lnTo>
                    <a:pt x="309" y="898"/>
                  </a:lnTo>
                  <a:lnTo>
                    <a:pt x="278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7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1" y="670"/>
                  </a:lnTo>
                  <a:lnTo>
                    <a:pt x="130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3" y="613"/>
                  </a:lnTo>
                  <a:lnTo>
                    <a:pt x="19" y="602"/>
                  </a:lnTo>
                  <a:lnTo>
                    <a:pt x="9" y="589"/>
                  </a:lnTo>
                  <a:lnTo>
                    <a:pt x="2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2" y="381"/>
                  </a:lnTo>
                  <a:lnTo>
                    <a:pt x="9" y="365"/>
                  </a:lnTo>
                  <a:lnTo>
                    <a:pt x="18" y="352"/>
                  </a:lnTo>
                  <a:lnTo>
                    <a:pt x="31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5" y="207"/>
                  </a:lnTo>
                  <a:lnTo>
                    <a:pt x="101" y="167"/>
                  </a:lnTo>
                  <a:lnTo>
                    <a:pt x="132" y="132"/>
                  </a:lnTo>
                  <a:lnTo>
                    <a:pt x="167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3" y="27"/>
                  </a:lnTo>
                  <a:lnTo>
                    <a:pt x="342" y="12"/>
                  </a:lnTo>
                  <a:lnTo>
                    <a:pt x="392" y="3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038631" y="1471126"/>
              <a:ext cx="174361" cy="125240"/>
            </a:xfrm>
            <a:custGeom>
              <a:avLst/>
              <a:gdLst>
                <a:gd name="connsiteX0" fmla="*/ 104521 w 174361"/>
                <a:gd name="connsiteY0" fmla="*/ 0 h 125240"/>
                <a:gd name="connsiteX1" fmla="*/ 107415 w 174361"/>
                <a:gd name="connsiteY1" fmla="*/ 194 h 125240"/>
                <a:gd name="connsiteX2" fmla="*/ 110116 w 174361"/>
                <a:gd name="connsiteY2" fmla="*/ 1161 h 125240"/>
                <a:gd name="connsiteX3" fmla="*/ 112431 w 174361"/>
                <a:gd name="connsiteY3" fmla="*/ 2903 h 125240"/>
                <a:gd name="connsiteX4" fmla="*/ 133267 w 174361"/>
                <a:gd name="connsiteY4" fmla="*/ 23609 h 125240"/>
                <a:gd name="connsiteX5" fmla="*/ 153911 w 174361"/>
                <a:gd name="connsiteY5" fmla="*/ 2903 h 125240"/>
                <a:gd name="connsiteX6" fmla="*/ 156226 w 174361"/>
                <a:gd name="connsiteY6" fmla="*/ 1161 h 125240"/>
                <a:gd name="connsiteX7" fmla="*/ 159120 w 174361"/>
                <a:gd name="connsiteY7" fmla="*/ 194 h 125240"/>
                <a:gd name="connsiteX8" fmla="*/ 161821 w 174361"/>
                <a:gd name="connsiteY8" fmla="*/ 0 h 125240"/>
                <a:gd name="connsiteX9" fmla="*/ 164908 w 174361"/>
                <a:gd name="connsiteY9" fmla="*/ 774 h 125240"/>
                <a:gd name="connsiteX10" fmla="*/ 167223 w 174361"/>
                <a:gd name="connsiteY10" fmla="*/ 2322 h 125240"/>
                <a:gd name="connsiteX11" fmla="*/ 174361 w 174361"/>
                <a:gd name="connsiteY11" fmla="*/ 8321 h 125240"/>
                <a:gd name="connsiteX12" fmla="*/ 161435 w 174361"/>
                <a:gd name="connsiteY12" fmla="*/ 13546 h 125240"/>
                <a:gd name="connsiteX13" fmla="*/ 156033 w 174361"/>
                <a:gd name="connsiteY13" fmla="*/ 16255 h 125240"/>
                <a:gd name="connsiteX14" fmla="*/ 151017 w 174361"/>
                <a:gd name="connsiteY14" fmla="*/ 20126 h 125240"/>
                <a:gd name="connsiteX15" fmla="*/ 146772 w 174361"/>
                <a:gd name="connsiteY15" fmla="*/ 24770 h 125240"/>
                <a:gd name="connsiteX16" fmla="*/ 142721 w 174361"/>
                <a:gd name="connsiteY16" fmla="*/ 30382 h 125240"/>
                <a:gd name="connsiteX17" fmla="*/ 139248 w 174361"/>
                <a:gd name="connsiteY17" fmla="*/ 36768 h 125240"/>
                <a:gd name="connsiteX18" fmla="*/ 136161 w 174361"/>
                <a:gd name="connsiteY18" fmla="*/ 43928 h 125240"/>
                <a:gd name="connsiteX19" fmla="*/ 133460 w 174361"/>
                <a:gd name="connsiteY19" fmla="*/ 51668 h 125240"/>
                <a:gd name="connsiteX20" fmla="*/ 130952 w 174361"/>
                <a:gd name="connsiteY20" fmla="*/ 59796 h 125240"/>
                <a:gd name="connsiteX21" fmla="*/ 128830 w 174361"/>
                <a:gd name="connsiteY21" fmla="*/ 68698 h 125240"/>
                <a:gd name="connsiteX22" fmla="*/ 126901 w 174361"/>
                <a:gd name="connsiteY22" fmla="*/ 77793 h 125240"/>
                <a:gd name="connsiteX23" fmla="*/ 125357 w 174361"/>
                <a:gd name="connsiteY23" fmla="*/ 87469 h 125240"/>
                <a:gd name="connsiteX24" fmla="*/ 123814 w 174361"/>
                <a:gd name="connsiteY24" fmla="*/ 97338 h 125240"/>
                <a:gd name="connsiteX25" fmla="*/ 122849 w 174361"/>
                <a:gd name="connsiteY25" fmla="*/ 107594 h 125240"/>
                <a:gd name="connsiteX26" fmla="*/ 121691 w 174361"/>
                <a:gd name="connsiteY26" fmla="*/ 117657 h 125240"/>
                <a:gd name="connsiteX27" fmla="*/ 120978 w 174361"/>
                <a:gd name="connsiteY27" fmla="*/ 125240 h 125240"/>
                <a:gd name="connsiteX28" fmla="*/ 97744 w 174361"/>
                <a:gd name="connsiteY28" fmla="*/ 116082 h 125240"/>
                <a:gd name="connsiteX29" fmla="*/ 57708 w 174361"/>
                <a:gd name="connsiteY29" fmla="*/ 108376 h 125240"/>
                <a:gd name="connsiteX30" fmla="*/ 0 w 174361"/>
                <a:gd name="connsiteY30" fmla="*/ 109444 h 125240"/>
                <a:gd name="connsiteX31" fmla="*/ 531 w 174361"/>
                <a:gd name="connsiteY31" fmla="*/ 104111 h 125240"/>
                <a:gd name="connsiteX32" fmla="*/ 917 w 174361"/>
                <a:gd name="connsiteY32" fmla="*/ 97918 h 125240"/>
                <a:gd name="connsiteX33" fmla="*/ 1689 w 174361"/>
                <a:gd name="connsiteY33" fmla="*/ 91339 h 125240"/>
                <a:gd name="connsiteX34" fmla="*/ 2654 w 174361"/>
                <a:gd name="connsiteY34" fmla="*/ 84759 h 125240"/>
                <a:gd name="connsiteX35" fmla="*/ 3618 w 174361"/>
                <a:gd name="connsiteY35" fmla="*/ 77986 h 125240"/>
                <a:gd name="connsiteX36" fmla="*/ 4583 w 174361"/>
                <a:gd name="connsiteY36" fmla="*/ 71600 h 125240"/>
                <a:gd name="connsiteX37" fmla="*/ 6126 w 174361"/>
                <a:gd name="connsiteY37" fmla="*/ 65408 h 125240"/>
                <a:gd name="connsiteX38" fmla="*/ 7863 w 174361"/>
                <a:gd name="connsiteY38" fmla="*/ 59215 h 125240"/>
                <a:gd name="connsiteX39" fmla="*/ 9792 w 174361"/>
                <a:gd name="connsiteY39" fmla="*/ 53797 h 125240"/>
                <a:gd name="connsiteX40" fmla="*/ 11914 w 174361"/>
                <a:gd name="connsiteY40" fmla="*/ 49346 h 125240"/>
                <a:gd name="connsiteX41" fmla="*/ 14422 w 174361"/>
                <a:gd name="connsiteY41" fmla="*/ 45282 h 125240"/>
                <a:gd name="connsiteX42" fmla="*/ 17316 w 174361"/>
                <a:gd name="connsiteY42" fmla="*/ 42380 h 125240"/>
                <a:gd name="connsiteX43" fmla="*/ 20596 w 174361"/>
                <a:gd name="connsiteY43" fmla="*/ 40251 h 125240"/>
                <a:gd name="connsiteX44" fmla="*/ 84070 w 174361"/>
                <a:gd name="connsiteY44" fmla="*/ 14901 h 125240"/>
                <a:gd name="connsiteX45" fmla="*/ 99119 w 174361"/>
                <a:gd name="connsiteY45" fmla="*/ 2322 h 125240"/>
                <a:gd name="connsiteX46" fmla="*/ 101627 w 174361"/>
                <a:gd name="connsiteY46" fmla="*/ 774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4361" h="125240">
                  <a:moveTo>
                    <a:pt x="104521" y="0"/>
                  </a:moveTo>
                  <a:lnTo>
                    <a:pt x="107415" y="194"/>
                  </a:lnTo>
                  <a:lnTo>
                    <a:pt x="110116" y="1161"/>
                  </a:lnTo>
                  <a:lnTo>
                    <a:pt x="112431" y="2903"/>
                  </a:lnTo>
                  <a:lnTo>
                    <a:pt x="133267" y="23609"/>
                  </a:lnTo>
                  <a:lnTo>
                    <a:pt x="153911" y="2903"/>
                  </a:lnTo>
                  <a:lnTo>
                    <a:pt x="156226" y="1161"/>
                  </a:lnTo>
                  <a:lnTo>
                    <a:pt x="159120" y="194"/>
                  </a:lnTo>
                  <a:lnTo>
                    <a:pt x="161821" y="0"/>
                  </a:lnTo>
                  <a:lnTo>
                    <a:pt x="164908" y="774"/>
                  </a:lnTo>
                  <a:lnTo>
                    <a:pt x="167223" y="2322"/>
                  </a:lnTo>
                  <a:lnTo>
                    <a:pt x="174361" y="8321"/>
                  </a:lnTo>
                  <a:lnTo>
                    <a:pt x="161435" y="13546"/>
                  </a:lnTo>
                  <a:lnTo>
                    <a:pt x="156033" y="16255"/>
                  </a:lnTo>
                  <a:lnTo>
                    <a:pt x="151017" y="20126"/>
                  </a:lnTo>
                  <a:lnTo>
                    <a:pt x="146772" y="24770"/>
                  </a:lnTo>
                  <a:lnTo>
                    <a:pt x="142721" y="30382"/>
                  </a:lnTo>
                  <a:lnTo>
                    <a:pt x="139248" y="36768"/>
                  </a:lnTo>
                  <a:lnTo>
                    <a:pt x="136161" y="43928"/>
                  </a:lnTo>
                  <a:lnTo>
                    <a:pt x="133460" y="51668"/>
                  </a:lnTo>
                  <a:lnTo>
                    <a:pt x="130952" y="59796"/>
                  </a:lnTo>
                  <a:lnTo>
                    <a:pt x="128830" y="68698"/>
                  </a:lnTo>
                  <a:lnTo>
                    <a:pt x="126901" y="77793"/>
                  </a:lnTo>
                  <a:lnTo>
                    <a:pt x="125357" y="87469"/>
                  </a:lnTo>
                  <a:lnTo>
                    <a:pt x="123814" y="97338"/>
                  </a:lnTo>
                  <a:lnTo>
                    <a:pt x="122849" y="107594"/>
                  </a:lnTo>
                  <a:lnTo>
                    <a:pt x="121691" y="117657"/>
                  </a:lnTo>
                  <a:lnTo>
                    <a:pt x="120978" y="125240"/>
                  </a:lnTo>
                  <a:lnTo>
                    <a:pt x="97744" y="116082"/>
                  </a:lnTo>
                  <a:cubicBezTo>
                    <a:pt x="84661" y="112353"/>
                    <a:pt x="71290" y="109857"/>
                    <a:pt x="57708" y="108376"/>
                  </a:cubicBezTo>
                  <a:lnTo>
                    <a:pt x="0" y="109444"/>
                  </a:lnTo>
                  <a:lnTo>
                    <a:pt x="531" y="104111"/>
                  </a:lnTo>
                  <a:lnTo>
                    <a:pt x="917" y="97918"/>
                  </a:lnTo>
                  <a:lnTo>
                    <a:pt x="1689" y="91339"/>
                  </a:lnTo>
                  <a:lnTo>
                    <a:pt x="2654" y="84759"/>
                  </a:lnTo>
                  <a:lnTo>
                    <a:pt x="3618" y="77986"/>
                  </a:lnTo>
                  <a:lnTo>
                    <a:pt x="4583" y="71600"/>
                  </a:lnTo>
                  <a:lnTo>
                    <a:pt x="6126" y="65408"/>
                  </a:lnTo>
                  <a:lnTo>
                    <a:pt x="7863" y="59215"/>
                  </a:lnTo>
                  <a:lnTo>
                    <a:pt x="9792" y="53797"/>
                  </a:lnTo>
                  <a:lnTo>
                    <a:pt x="11914" y="49346"/>
                  </a:lnTo>
                  <a:lnTo>
                    <a:pt x="14422" y="45282"/>
                  </a:lnTo>
                  <a:lnTo>
                    <a:pt x="17316" y="42380"/>
                  </a:lnTo>
                  <a:lnTo>
                    <a:pt x="20596" y="40251"/>
                  </a:lnTo>
                  <a:lnTo>
                    <a:pt x="84070" y="14901"/>
                  </a:lnTo>
                  <a:lnTo>
                    <a:pt x="99119" y="2322"/>
                  </a:lnTo>
                  <a:lnTo>
                    <a:pt x="101627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8085657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2 w 892"/>
                <a:gd name="T3" fmla="*/ 139 h 936"/>
                <a:gd name="T4" fmla="*/ 156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5 w 892"/>
                <a:gd name="T11" fmla="*/ 221 h 936"/>
                <a:gd name="T12" fmla="*/ 317 w 892"/>
                <a:gd name="T13" fmla="*/ 164 h 936"/>
                <a:gd name="T14" fmla="*/ 446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6 w 892"/>
                <a:gd name="T25" fmla="*/ 224 h 936"/>
                <a:gd name="T26" fmla="*/ 651 w 892"/>
                <a:gd name="T27" fmla="*/ 139 h 936"/>
                <a:gd name="T28" fmla="*/ 534 w 892"/>
                <a:gd name="T29" fmla="*/ 89 h 936"/>
                <a:gd name="T30" fmla="*/ 446 w 892"/>
                <a:gd name="T31" fmla="*/ 0 h 936"/>
                <a:gd name="T32" fmla="*/ 598 w 892"/>
                <a:gd name="T33" fmla="*/ 27 h 936"/>
                <a:gd name="T34" fmla="*/ 725 w 892"/>
                <a:gd name="T35" fmla="*/ 99 h 936"/>
                <a:gd name="T36" fmla="*/ 815 w 892"/>
                <a:gd name="T37" fmla="*/ 207 h 936"/>
                <a:gd name="T38" fmla="*/ 860 w 892"/>
                <a:gd name="T39" fmla="*/ 341 h 936"/>
                <a:gd name="T40" fmla="*/ 890 w 892"/>
                <a:gd name="T41" fmla="*/ 381 h 936"/>
                <a:gd name="T42" fmla="*/ 890 w 892"/>
                <a:gd name="T43" fmla="*/ 572 h 936"/>
                <a:gd name="T44" fmla="*/ 858 w 892"/>
                <a:gd name="T45" fmla="*/ 613 h 936"/>
                <a:gd name="T46" fmla="*/ 762 w 892"/>
                <a:gd name="T47" fmla="*/ 622 h 936"/>
                <a:gd name="T48" fmla="*/ 731 w 892"/>
                <a:gd name="T49" fmla="*/ 667 h 936"/>
                <a:gd name="T50" fmla="*/ 680 w 892"/>
                <a:gd name="T51" fmla="*/ 713 h 936"/>
                <a:gd name="T52" fmla="*/ 603 w 892"/>
                <a:gd name="T53" fmla="*/ 750 h 936"/>
                <a:gd name="T54" fmla="*/ 527 w 892"/>
                <a:gd name="T55" fmla="*/ 754 h 936"/>
                <a:gd name="T56" fmla="*/ 462 w 892"/>
                <a:gd name="T57" fmla="*/ 745 h 936"/>
                <a:gd name="T58" fmla="*/ 427 w 892"/>
                <a:gd name="T59" fmla="*/ 764 h 936"/>
                <a:gd name="T60" fmla="*/ 421 w 892"/>
                <a:gd name="T61" fmla="*/ 802 h 936"/>
                <a:gd name="T62" fmla="*/ 448 w 892"/>
                <a:gd name="T63" fmla="*/ 831 h 936"/>
                <a:gd name="T64" fmla="*/ 516 w 892"/>
                <a:gd name="T65" fmla="*/ 829 h 936"/>
                <a:gd name="T66" fmla="*/ 578 w 892"/>
                <a:gd name="T67" fmla="*/ 808 h 936"/>
                <a:gd name="T68" fmla="*/ 676 w 892"/>
                <a:gd name="T69" fmla="*/ 776 h 936"/>
                <a:gd name="T70" fmla="*/ 707 w 892"/>
                <a:gd name="T71" fmla="*/ 780 h 936"/>
                <a:gd name="T72" fmla="*/ 644 w 892"/>
                <a:gd name="T73" fmla="*/ 865 h 936"/>
                <a:gd name="T74" fmla="*/ 558 w 892"/>
                <a:gd name="T75" fmla="*/ 918 h 936"/>
                <a:gd name="T76" fmla="*/ 446 w 892"/>
                <a:gd name="T77" fmla="*/ 936 h 936"/>
                <a:gd name="T78" fmla="*/ 342 w 892"/>
                <a:gd name="T79" fmla="*/ 915 h 936"/>
                <a:gd name="T80" fmla="*/ 249 w 892"/>
                <a:gd name="T81" fmla="*/ 854 h 936"/>
                <a:gd name="T82" fmla="*/ 176 w 892"/>
                <a:gd name="T83" fmla="*/ 755 h 936"/>
                <a:gd name="T84" fmla="*/ 131 w 892"/>
                <a:gd name="T85" fmla="*/ 622 h 936"/>
                <a:gd name="T86" fmla="*/ 34 w 892"/>
                <a:gd name="T87" fmla="*/ 613 h 936"/>
                <a:gd name="T88" fmla="*/ 3 w 892"/>
                <a:gd name="T89" fmla="*/ 572 h 936"/>
                <a:gd name="T90" fmla="*/ 3 w 892"/>
                <a:gd name="T91" fmla="*/ 381 h 936"/>
                <a:gd name="T92" fmla="*/ 32 w 892"/>
                <a:gd name="T93" fmla="*/ 341 h 936"/>
                <a:gd name="T94" fmla="*/ 76 w 892"/>
                <a:gd name="T95" fmla="*/ 207 h 936"/>
                <a:gd name="T96" fmla="*/ 166 w 892"/>
                <a:gd name="T97" fmla="*/ 99 h 936"/>
                <a:gd name="T98" fmla="*/ 294 w 892"/>
                <a:gd name="T99" fmla="*/ 27 h 936"/>
                <a:gd name="T100" fmla="*/ 446 w 892"/>
                <a:gd name="T10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936">
                  <a:moveTo>
                    <a:pt x="446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2" y="139"/>
                  </a:lnTo>
                  <a:lnTo>
                    <a:pt x="210" y="165"/>
                  </a:lnTo>
                  <a:lnTo>
                    <a:pt x="180" y="193"/>
                  </a:lnTo>
                  <a:lnTo>
                    <a:pt x="156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5" y="221"/>
                  </a:lnTo>
                  <a:lnTo>
                    <a:pt x="246" y="199"/>
                  </a:lnTo>
                  <a:lnTo>
                    <a:pt x="280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6" y="145"/>
                  </a:lnTo>
                  <a:lnTo>
                    <a:pt x="491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2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6" y="224"/>
                  </a:lnTo>
                  <a:lnTo>
                    <a:pt x="711" y="193"/>
                  </a:lnTo>
                  <a:lnTo>
                    <a:pt x="683" y="165"/>
                  </a:lnTo>
                  <a:lnTo>
                    <a:pt x="651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4" y="89"/>
                  </a:lnTo>
                  <a:lnTo>
                    <a:pt x="491" y="81"/>
                  </a:lnTo>
                  <a:lnTo>
                    <a:pt x="446" y="78"/>
                  </a:lnTo>
                  <a:close/>
                  <a:moveTo>
                    <a:pt x="446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8" y="27"/>
                  </a:lnTo>
                  <a:lnTo>
                    <a:pt x="643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1" y="167"/>
                  </a:lnTo>
                  <a:lnTo>
                    <a:pt x="815" y="207"/>
                  </a:lnTo>
                  <a:lnTo>
                    <a:pt x="836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90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90" y="572"/>
                  </a:lnTo>
                  <a:lnTo>
                    <a:pt x="882" y="589"/>
                  </a:lnTo>
                  <a:lnTo>
                    <a:pt x="872" y="602"/>
                  </a:lnTo>
                  <a:lnTo>
                    <a:pt x="858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2" y="622"/>
                  </a:lnTo>
                  <a:lnTo>
                    <a:pt x="754" y="636"/>
                  </a:lnTo>
                  <a:lnTo>
                    <a:pt x="743" y="650"/>
                  </a:lnTo>
                  <a:lnTo>
                    <a:pt x="731" y="667"/>
                  </a:lnTo>
                  <a:lnTo>
                    <a:pt x="716" y="683"/>
                  </a:lnTo>
                  <a:lnTo>
                    <a:pt x="700" y="698"/>
                  </a:lnTo>
                  <a:lnTo>
                    <a:pt x="680" y="713"/>
                  </a:lnTo>
                  <a:lnTo>
                    <a:pt x="657" y="727"/>
                  </a:lnTo>
                  <a:lnTo>
                    <a:pt x="632" y="740"/>
                  </a:lnTo>
                  <a:lnTo>
                    <a:pt x="603" y="750"/>
                  </a:lnTo>
                  <a:lnTo>
                    <a:pt x="571" y="758"/>
                  </a:lnTo>
                  <a:lnTo>
                    <a:pt x="536" y="763"/>
                  </a:lnTo>
                  <a:lnTo>
                    <a:pt x="527" y="754"/>
                  </a:lnTo>
                  <a:lnTo>
                    <a:pt x="515" y="747"/>
                  </a:lnTo>
                  <a:lnTo>
                    <a:pt x="502" y="745"/>
                  </a:lnTo>
                  <a:lnTo>
                    <a:pt x="462" y="745"/>
                  </a:lnTo>
                  <a:lnTo>
                    <a:pt x="448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1" y="776"/>
                  </a:lnTo>
                  <a:lnTo>
                    <a:pt x="419" y="788"/>
                  </a:lnTo>
                  <a:lnTo>
                    <a:pt x="421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8" y="831"/>
                  </a:lnTo>
                  <a:lnTo>
                    <a:pt x="462" y="833"/>
                  </a:lnTo>
                  <a:lnTo>
                    <a:pt x="502" y="833"/>
                  </a:lnTo>
                  <a:lnTo>
                    <a:pt x="516" y="829"/>
                  </a:lnTo>
                  <a:lnTo>
                    <a:pt x="528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4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4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7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8" y="918"/>
                  </a:lnTo>
                  <a:lnTo>
                    <a:pt x="524" y="928"/>
                  </a:lnTo>
                  <a:lnTo>
                    <a:pt x="487" y="934"/>
                  </a:lnTo>
                  <a:lnTo>
                    <a:pt x="446" y="936"/>
                  </a:lnTo>
                  <a:lnTo>
                    <a:pt x="411" y="933"/>
                  </a:lnTo>
                  <a:lnTo>
                    <a:pt x="376" y="926"/>
                  </a:lnTo>
                  <a:lnTo>
                    <a:pt x="342" y="915"/>
                  </a:lnTo>
                  <a:lnTo>
                    <a:pt x="310" y="898"/>
                  </a:lnTo>
                  <a:lnTo>
                    <a:pt x="279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8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2" y="670"/>
                  </a:lnTo>
                  <a:lnTo>
                    <a:pt x="131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4" y="613"/>
                  </a:lnTo>
                  <a:lnTo>
                    <a:pt x="20" y="602"/>
                  </a:lnTo>
                  <a:lnTo>
                    <a:pt x="9" y="589"/>
                  </a:lnTo>
                  <a:lnTo>
                    <a:pt x="3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3" y="381"/>
                  </a:lnTo>
                  <a:lnTo>
                    <a:pt x="9" y="365"/>
                  </a:lnTo>
                  <a:lnTo>
                    <a:pt x="19" y="352"/>
                  </a:lnTo>
                  <a:lnTo>
                    <a:pt x="32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6" y="207"/>
                  </a:lnTo>
                  <a:lnTo>
                    <a:pt x="102" y="167"/>
                  </a:lnTo>
                  <a:lnTo>
                    <a:pt x="132" y="132"/>
                  </a:lnTo>
                  <a:lnTo>
                    <a:pt x="166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4" y="27"/>
                  </a:lnTo>
                  <a:lnTo>
                    <a:pt x="342" y="12"/>
                  </a:lnTo>
                  <a:lnTo>
                    <a:pt x="393" y="3"/>
                  </a:lnTo>
                  <a:lnTo>
                    <a:pt x="4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576688" y="569416"/>
            <a:ext cx="87859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ผู้จัดการระบบคุณภาพ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ผู้ช่วยผู้จัดการระบบคุณภาพ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คณะกรรมการดำเนินงานระบบประกันคุณภาพสถาบันวิทยบริการ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คณะกรรมการอำนวยการระบบประกันคุณภาพสถาบันวิทยบริการ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คณะกรรมการตรวจสอบคุณภาพภายใน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คณะกรรมการควบคุมดูแลผลผลิตและบริการที่ไม่สอดคล้องกับข้อกำหนด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คณะกรรมการศึกษาความต้องการและความพึงพอใจของผู้รับบริการ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คณะกรรมการประชาสัมพันธ์การประกันคุณภาพ สถาบันวิทยบริการ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คณะกรรมการดำเนินการประกันคุณภาพสถาบันวิทยบริการ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คณะกรรมการตรวจสอบและประเมินผลกิจกรรม 5 ส และจัดกิจกรรม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Big Cleaning Day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K2D July8" panose="02000506000000020004" pitchFamily="2" charset="-34"/>
                <a:cs typeface="TH K2D July8" panose="02000506000000020004" pitchFamily="2" charset="-34"/>
              </a:rPr>
              <a:t>คณะกรรมการตรวจสอบคุณภาพภายใน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94043" y="292992"/>
            <a:ext cx="389636" cy="349633"/>
            <a:chOff x="8038631" y="1151634"/>
            <a:chExt cx="683053" cy="476634"/>
          </a:xfrm>
          <a:solidFill>
            <a:schemeClr val="bg1"/>
          </a:solidFill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8172758" y="1435820"/>
              <a:ext cx="413163" cy="192448"/>
            </a:xfrm>
            <a:custGeom>
              <a:avLst/>
              <a:gdLst>
                <a:gd name="connsiteX0" fmla="*/ 165138 w 413163"/>
                <a:gd name="connsiteY0" fmla="*/ 0 h 192448"/>
                <a:gd name="connsiteX1" fmla="*/ 168612 w 413163"/>
                <a:gd name="connsiteY1" fmla="*/ 386 h 192448"/>
                <a:gd name="connsiteX2" fmla="*/ 172279 w 413163"/>
                <a:gd name="connsiteY2" fmla="*/ 2122 h 192448"/>
                <a:gd name="connsiteX3" fmla="*/ 175368 w 413163"/>
                <a:gd name="connsiteY3" fmla="*/ 4245 h 192448"/>
                <a:gd name="connsiteX4" fmla="*/ 207409 w 413163"/>
                <a:gd name="connsiteY4" fmla="*/ 36271 h 192448"/>
                <a:gd name="connsiteX5" fmla="*/ 239643 w 413163"/>
                <a:gd name="connsiteY5" fmla="*/ 4245 h 192448"/>
                <a:gd name="connsiteX6" fmla="*/ 242731 w 413163"/>
                <a:gd name="connsiteY6" fmla="*/ 2122 h 192448"/>
                <a:gd name="connsiteX7" fmla="*/ 246398 w 413163"/>
                <a:gd name="connsiteY7" fmla="*/ 386 h 192448"/>
                <a:gd name="connsiteX8" fmla="*/ 250066 w 413163"/>
                <a:gd name="connsiteY8" fmla="*/ 0 h 192448"/>
                <a:gd name="connsiteX9" fmla="*/ 253540 w 413163"/>
                <a:gd name="connsiteY9" fmla="*/ 193 h 192448"/>
                <a:gd name="connsiteX10" fmla="*/ 257400 w 413163"/>
                <a:gd name="connsiteY10" fmla="*/ 1351 h 192448"/>
                <a:gd name="connsiteX11" fmla="*/ 260489 w 413163"/>
                <a:gd name="connsiteY11" fmla="*/ 3473 h 192448"/>
                <a:gd name="connsiteX12" fmla="*/ 283844 w 413163"/>
                <a:gd name="connsiteY12" fmla="*/ 22959 h 192448"/>
                <a:gd name="connsiteX13" fmla="*/ 382477 w 413163"/>
                <a:gd name="connsiteY13" fmla="*/ 62316 h 192448"/>
                <a:gd name="connsiteX14" fmla="*/ 386530 w 413163"/>
                <a:gd name="connsiteY14" fmla="*/ 64632 h 192448"/>
                <a:gd name="connsiteX15" fmla="*/ 390390 w 413163"/>
                <a:gd name="connsiteY15" fmla="*/ 68104 h 192448"/>
                <a:gd name="connsiteX16" fmla="*/ 393865 w 413163"/>
                <a:gd name="connsiteY16" fmla="*/ 72542 h 192448"/>
                <a:gd name="connsiteX17" fmla="*/ 396953 w 413163"/>
                <a:gd name="connsiteY17" fmla="*/ 77944 h 192448"/>
                <a:gd name="connsiteX18" fmla="*/ 399655 w 413163"/>
                <a:gd name="connsiteY18" fmla="*/ 83925 h 192448"/>
                <a:gd name="connsiteX19" fmla="*/ 402165 w 413163"/>
                <a:gd name="connsiteY19" fmla="*/ 90870 h 192448"/>
                <a:gd name="connsiteX20" fmla="*/ 404288 w 413163"/>
                <a:gd name="connsiteY20" fmla="*/ 98394 h 192448"/>
                <a:gd name="connsiteX21" fmla="*/ 406218 w 413163"/>
                <a:gd name="connsiteY21" fmla="*/ 106111 h 192448"/>
                <a:gd name="connsiteX22" fmla="*/ 407955 w 413163"/>
                <a:gd name="connsiteY22" fmla="*/ 114215 h 192448"/>
                <a:gd name="connsiteX23" fmla="*/ 409499 w 413163"/>
                <a:gd name="connsiteY23" fmla="*/ 122511 h 192448"/>
                <a:gd name="connsiteX24" fmla="*/ 410657 w 413163"/>
                <a:gd name="connsiteY24" fmla="*/ 130999 h 192448"/>
                <a:gd name="connsiteX25" fmla="*/ 411815 w 413163"/>
                <a:gd name="connsiteY25" fmla="*/ 139488 h 192448"/>
                <a:gd name="connsiteX26" fmla="*/ 412588 w 413163"/>
                <a:gd name="connsiteY26" fmla="*/ 147784 h 192448"/>
                <a:gd name="connsiteX27" fmla="*/ 413163 w 413163"/>
                <a:gd name="connsiteY27" fmla="*/ 153678 h 192448"/>
                <a:gd name="connsiteX28" fmla="*/ 396287 w 413163"/>
                <a:gd name="connsiteY28" fmla="*/ 153496 h 192448"/>
                <a:gd name="connsiteX29" fmla="*/ 22208 w 413163"/>
                <a:gd name="connsiteY29" fmla="*/ 184566 h 192448"/>
                <a:gd name="connsiteX30" fmla="*/ 0 w 413163"/>
                <a:gd name="connsiteY30" fmla="*/ 175984 h 192448"/>
                <a:gd name="connsiteX31" fmla="*/ 299 w 413163"/>
                <a:gd name="connsiteY31" fmla="*/ 170743 h 192448"/>
                <a:gd name="connsiteX32" fmla="*/ 879 w 413163"/>
                <a:gd name="connsiteY32" fmla="*/ 163412 h 192448"/>
                <a:gd name="connsiteX33" fmla="*/ 1651 w 413163"/>
                <a:gd name="connsiteY33" fmla="*/ 155694 h 192448"/>
                <a:gd name="connsiteX34" fmla="*/ 2423 w 413163"/>
                <a:gd name="connsiteY34" fmla="*/ 147784 h 192448"/>
                <a:gd name="connsiteX35" fmla="*/ 3195 w 413163"/>
                <a:gd name="connsiteY35" fmla="*/ 139488 h 192448"/>
                <a:gd name="connsiteX36" fmla="*/ 4546 w 413163"/>
                <a:gd name="connsiteY36" fmla="*/ 130999 h 192448"/>
                <a:gd name="connsiteX37" fmla="*/ 5704 w 413163"/>
                <a:gd name="connsiteY37" fmla="*/ 122511 h 192448"/>
                <a:gd name="connsiteX38" fmla="*/ 7248 w 413163"/>
                <a:gd name="connsiteY38" fmla="*/ 114215 h 192448"/>
                <a:gd name="connsiteX39" fmla="*/ 8792 w 413163"/>
                <a:gd name="connsiteY39" fmla="*/ 106111 h 192448"/>
                <a:gd name="connsiteX40" fmla="*/ 10722 w 413163"/>
                <a:gd name="connsiteY40" fmla="*/ 98394 h 192448"/>
                <a:gd name="connsiteX41" fmla="*/ 13039 w 413163"/>
                <a:gd name="connsiteY41" fmla="*/ 90870 h 192448"/>
                <a:gd name="connsiteX42" fmla="*/ 15548 w 413163"/>
                <a:gd name="connsiteY42" fmla="*/ 83925 h 192448"/>
                <a:gd name="connsiteX43" fmla="*/ 18250 w 413163"/>
                <a:gd name="connsiteY43" fmla="*/ 77944 h 192448"/>
                <a:gd name="connsiteX44" fmla="*/ 21339 w 413163"/>
                <a:gd name="connsiteY44" fmla="*/ 72542 h 192448"/>
                <a:gd name="connsiteX45" fmla="*/ 24620 w 413163"/>
                <a:gd name="connsiteY45" fmla="*/ 68104 h 192448"/>
                <a:gd name="connsiteX46" fmla="*/ 28480 w 413163"/>
                <a:gd name="connsiteY46" fmla="*/ 64632 h 192448"/>
                <a:gd name="connsiteX47" fmla="*/ 32534 w 413163"/>
                <a:gd name="connsiteY47" fmla="*/ 62316 h 192448"/>
                <a:gd name="connsiteX48" fmla="*/ 131359 w 413163"/>
                <a:gd name="connsiteY48" fmla="*/ 22959 h 192448"/>
                <a:gd name="connsiteX49" fmla="*/ 154522 w 413163"/>
                <a:gd name="connsiteY49" fmla="*/ 3473 h 192448"/>
                <a:gd name="connsiteX50" fmla="*/ 157803 w 413163"/>
                <a:gd name="connsiteY50" fmla="*/ 1351 h 192448"/>
                <a:gd name="connsiteX51" fmla="*/ 161470 w 413163"/>
                <a:gd name="connsiteY51" fmla="*/ 193 h 19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163" h="192448">
                  <a:moveTo>
                    <a:pt x="165138" y="0"/>
                  </a:moveTo>
                  <a:lnTo>
                    <a:pt x="168612" y="386"/>
                  </a:lnTo>
                  <a:lnTo>
                    <a:pt x="172279" y="2122"/>
                  </a:lnTo>
                  <a:lnTo>
                    <a:pt x="175368" y="4245"/>
                  </a:lnTo>
                  <a:lnTo>
                    <a:pt x="207409" y="36271"/>
                  </a:lnTo>
                  <a:lnTo>
                    <a:pt x="239643" y="4245"/>
                  </a:lnTo>
                  <a:lnTo>
                    <a:pt x="242731" y="2122"/>
                  </a:lnTo>
                  <a:lnTo>
                    <a:pt x="246398" y="386"/>
                  </a:lnTo>
                  <a:lnTo>
                    <a:pt x="250066" y="0"/>
                  </a:lnTo>
                  <a:lnTo>
                    <a:pt x="253540" y="193"/>
                  </a:lnTo>
                  <a:lnTo>
                    <a:pt x="257400" y="1351"/>
                  </a:lnTo>
                  <a:lnTo>
                    <a:pt x="260489" y="3473"/>
                  </a:lnTo>
                  <a:lnTo>
                    <a:pt x="283844" y="22959"/>
                  </a:lnTo>
                  <a:lnTo>
                    <a:pt x="382477" y="62316"/>
                  </a:lnTo>
                  <a:lnTo>
                    <a:pt x="386530" y="64632"/>
                  </a:lnTo>
                  <a:lnTo>
                    <a:pt x="390390" y="68104"/>
                  </a:lnTo>
                  <a:lnTo>
                    <a:pt x="393865" y="72542"/>
                  </a:lnTo>
                  <a:lnTo>
                    <a:pt x="396953" y="77944"/>
                  </a:lnTo>
                  <a:lnTo>
                    <a:pt x="399655" y="83925"/>
                  </a:lnTo>
                  <a:lnTo>
                    <a:pt x="402165" y="90870"/>
                  </a:lnTo>
                  <a:lnTo>
                    <a:pt x="404288" y="98394"/>
                  </a:lnTo>
                  <a:lnTo>
                    <a:pt x="406218" y="106111"/>
                  </a:lnTo>
                  <a:lnTo>
                    <a:pt x="407955" y="114215"/>
                  </a:lnTo>
                  <a:lnTo>
                    <a:pt x="409499" y="122511"/>
                  </a:lnTo>
                  <a:lnTo>
                    <a:pt x="410657" y="130999"/>
                  </a:lnTo>
                  <a:lnTo>
                    <a:pt x="411815" y="139488"/>
                  </a:lnTo>
                  <a:lnTo>
                    <a:pt x="412588" y="147784"/>
                  </a:lnTo>
                  <a:lnTo>
                    <a:pt x="413163" y="153678"/>
                  </a:lnTo>
                  <a:lnTo>
                    <a:pt x="396287" y="153496"/>
                  </a:lnTo>
                  <a:cubicBezTo>
                    <a:pt x="260291" y="163636"/>
                    <a:pt x="120967" y="210905"/>
                    <a:pt x="22208" y="184566"/>
                  </a:cubicBezTo>
                  <a:lnTo>
                    <a:pt x="0" y="175984"/>
                  </a:lnTo>
                  <a:lnTo>
                    <a:pt x="299" y="170743"/>
                  </a:lnTo>
                  <a:lnTo>
                    <a:pt x="879" y="163412"/>
                  </a:lnTo>
                  <a:lnTo>
                    <a:pt x="1651" y="155694"/>
                  </a:lnTo>
                  <a:lnTo>
                    <a:pt x="2423" y="147784"/>
                  </a:lnTo>
                  <a:lnTo>
                    <a:pt x="3195" y="139488"/>
                  </a:lnTo>
                  <a:lnTo>
                    <a:pt x="4546" y="130999"/>
                  </a:lnTo>
                  <a:lnTo>
                    <a:pt x="5704" y="122511"/>
                  </a:lnTo>
                  <a:lnTo>
                    <a:pt x="7248" y="114215"/>
                  </a:lnTo>
                  <a:lnTo>
                    <a:pt x="8792" y="106111"/>
                  </a:lnTo>
                  <a:lnTo>
                    <a:pt x="10722" y="98394"/>
                  </a:lnTo>
                  <a:lnTo>
                    <a:pt x="13039" y="90870"/>
                  </a:lnTo>
                  <a:lnTo>
                    <a:pt x="15548" y="83925"/>
                  </a:lnTo>
                  <a:lnTo>
                    <a:pt x="18250" y="77944"/>
                  </a:lnTo>
                  <a:lnTo>
                    <a:pt x="21339" y="72542"/>
                  </a:lnTo>
                  <a:lnTo>
                    <a:pt x="24620" y="68104"/>
                  </a:lnTo>
                  <a:lnTo>
                    <a:pt x="28480" y="64632"/>
                  </a:lnTo>
                  <a:lnTo>
                    <a:pt x="32534" y="62316"/>
                  </a:lnTo>
                  <a:lnTo>
                    <a:pt x="131359" y="22959"/>
                  </a:lnTo>
                  <a:lnTo>
                    <a:pt x="154522" y="3473"/>
                  </a:lnTo>
                  <a:lnTo>
                    <a:pt x="157803" y="1351"/>
                  </a:lnTo>
                  <a:lnTo>
                    <a:pt x="161470" y="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33" name="Freeform 16"/>
            <p:cNvSpPr>
              <a:spLocks noEditPoints="1"/>
            </p:cNvSpPr>
            <p:nvPr/>
          </p:nvSpPr>
          <p:spPr bwMode="auto">
            <a:xfrm>
              <a:off x="8246561" y="1151634"/>
              <a:ext cx="267401" cy="280134"/>
            </a:xfrm>
            <a:custGeom>
              <a:avLst/>
              <a:gdLst>
                <a:gd name="T0" fmla="*/ 575 w 1385"/>
                <a:gd name="T1" fmla="*/ 132 h 1452"/>
                <a:gd name="T2" fmla="*/ 418 w 1385"/>
                <a:gd name="T3" fmla="*/ 190 h 1452"/>
                <a:gd name="T4" fmla="*/ 290 w 1385"/>
                <a:gd name="T5" fmla="*/ 289 h 1452"/>
                <a:gd name="T6" fmla="*/ 204 w 1385"/>
                <a:gd name="T7" fmla="*/ 419 h 1452"/>
                <a:gd name="T8" fmla="*/ 191 w 1385"/>
                <a:gd name="T9" fmla="*/ 528 h 1452"/>
                <a:gd name="T10" fmla="*/ 248 w 1385"/>
                <a:gd name="T11" fmla="*/ 447 h 1452"/>
                <a:gd name="T12" fmla="*/ 343 w 1385"/>
                <a:gd name="T13" fmla="*/ 336 h 1452"/>
                <a:gd name="T14" fmla="*/ 473 w 1385"/>
                <a:gd name="T15" fmla="*/ 262 h 1452"/>
                <a:gd name="T16" fmla="*/ 634 w 1385"/>
                <a:gd name="T17" fmla="*/ 226 h 1452"/>
                <a:gd name="T18" fmla="*/ 808 w 1385"/>
                <a:gd name="T19" fmla="*/ 234 h 1452"/>
                <a:gd name="T20" fmla="*/ 959 w 1385"/>
                <a:gd name="T21" fmla="*/ 282 h 1452"/>
                <a:gd name="T22" fmla="*/ 1079 w 1385"/>
                <a:gd name="T23" fmla="*/ 369 h 1452"/>
                <a:gd name="T24" fmla="*/ 1161 w 1385"/>
                <a:gd name="T25" fmla="*/ 491 h 1452"/>
                <a:gd name="T26" fmla="*/ 1213 w 1385"/>
                <a:gd name="T27" fmla="*/ 519 h 1452"/>
                <a:gd name="T28" fmla="*/ 1158 w 1385"/>
                <a:gd name="T29" fmla="*/ 373 h 1452"/>
                <a:gd name="T30" fmla="*/ 1056 w 1385"/>
                <a:gd name="T31" fmla="*/ 252 h 1452"/>
                <a:gd name="T32" fmla="*/ 918 w 1385"/>
                <a:gd name="T33" fmla="*/ 166 h 1452"/>
                <a:gd name="T34" fmla="*/ 752 w 1385"/>
                <a:gd name="T35" fmla="*/ 124 h 1452"/>
                <a:gd name="T36" fmla="*/ 759 w 1385"/>
                <a:gd name="T37" fmla="*/ 3 h 1452"/>
                <a:gd name="T38" fmla="*/ 943 w 1385"/>
                <a:gd name="T39" fmla="*/ 46 h 1452"/>
                <a:gd name="T40" fmla="*/ 1103 w 1385"/>
                <a:gd name="T41" fmla="*/ 134 h 1452"/>
                <a:gd name="T42" fmla="*/ 1228 w 1385"/>
                <a:gd name="T43" fmla="*/ 259 h 1452"/>
                <a:gd name="T44" fmla="*/ 1310 w 1385"/>
                <a:gd name="T45" fmla="*/ 414 h 1452"/>
                <a:gd name="T46" fmla="*/ 1353 w 1385"/>
                <a:gd name="T47" fmla="*/ 542 h 1452"/>
                <a:gd name="T48" fmla="*/ 1383 w 1385"/>
                <a:gd name="T49" fmla="*/ 596 h 1452"/>
                <a:gd name="T50" fmla="*/ 1382 w 1385"/>
                <a:gd name="T51" fmla="*/ 884 h 1452"/>
                <a:gd name="T52" fmla="*/ 1345 w 1385"/>
                <a:gd name="T53" fmla="*/ 942 h 1452"/>
                <a:gd name="T54" fmla="*/ 1278 w 1385"/>
                <a:gd name="T55" fmla="*/ 966 h 1452"/>
                <a:gd name="T56" fmla="*/ 1160 w 1385"/>
                <a:gd name="T57" fmla="*/ 1002 h 1452"/>
                <a:gd name="T58" fmla="*/ 1108 w 1385"/>
                <a:gd name="T59" fmla="*/ 1065 h 1452"/>
                <a:gd name="T60" fmla="*/ 1029 w 1385"/>
                <a:gd name="T61" fmla="*/ 1124 h 1452"/>
                <a:gd name="T62" fmla="*/ 923 w 1385"/>
                <a:gd name="T63" fmla="*/ 1169 h 1452"/>
                <a:gd name="T64" fmla="*/ 818 w 1385"/>
                <a:gd name="T65" fmla="*/ 1170 h 1452"/>
                <a:gd name="T66" fmla="*/ 718 w 1385"/>
                <a:gd name="T67" fmla="*/ 1157 h 1452"/>
                <a:gd name="T68" fmla="*/ 670 w 1385"/>
                <a:gd name="T69" fmla="*/ 1177 h 1452"/>
                <a:gd name="T70" fmla="*/ 650 w 1385"/>
                <a:gd name="T71" fmla="*/ 1225 h 1452"/>
                <a:gd name="T72" fmla="*/ 670 w 1385"/>
                <a:gd name="T73" fmla="*/ 1272 h 1452"/>
                <a:gd name="T74" fmla="*/ 718 w 1385"/>
                <a:gd name="T75" fmla="*/ 1291 h 1452"/>
                <a:gd name="T76" fmla="*/ 812 w 1385"/>
                <a:gd name="T77" fmla="*/ 1284 h 1452"/>
                <a:gd name="T78" fmla="*/ 883 w 1385"/>
                <a:gd name="T79" fmla="*/ 1257 h 1452"/>
                <a:gd name="T80" fmla="*/ 1005 w 1385"/>
                <a:gd name="T81" fmla="*/ 1224 h 1452"/>
                <a:gd name="T82" fmla="*/ 1099 w 1385"/>
                <a:gd name="T83" fmla="*/ 1174 h 1452"/>
                <a:gd name="T84" fmla="*/ 1079 w 1385"/>
                <a:gd name="T85" fmla="*/ 1244 h 1452"/>
                <a:gd name="T86" fmla="*/ 994 w 1385"/>
                <a:gd name="T87" fmla="*/ 1349 h 1452"/>
                <a:gd name="T88" fmla="*/ 884 w 1385"/>
                <a:gd name="T89" fmla="*/ 1419 h 1452"/>
                <a:gd name="T90" fmla="*/ 746 w 1385"/>
                <a:gd name="T91" fmla="*/ 1450 h 1452"/>
                <a:gd name="T92" fmla="*/ 606 w 1385"/>
                <a:gd name="T93" fmla="*/ 1444 h 1452"/>
                <a:gd name="T94" fmla="*/ 482 w 1385"/>
                <a:gd name="T95" fmla="*/ 1395 h 1452"/>
                <a:gd name="T96" fmla="*/ 371 w 1385"/>
                <a:gd name="T97" fmla="*/ 1309 h 1452"/>
                <a:gd name="T98" fmla="*/ 280 w 1385"/>
                <a:gd name="T99" fmla="*/ 1185 h 1452"/>
                <a:gd name="T100" fmla="*/ 216 w 1385"/>
                <a:gd name="T101" fmla="*/ 1026 h 1452"/>
                <a:gd name="T102" fmla="*/ 82 w 1385"/>
                <a:gd name="T103" fmla="*/ 963 h 1452"/>
                <a:gd name="T104" fmla="*/ 23 w 1385"/>
                <a:gd name="T105" fmla="*/ 926 h 1452"/>
                <a:gd name="T106" fmla="*/ 0 w 1385"/>
                <a:gd name="T107" fmla="*/ 859 h 1452"/>
                <a:gd name="T108" fmla="*/ 9 w 1385"/>
                <a:gd name="T109" fmla="*/ 575 h 1452"/>
                <a:gd name="T110" fmla="*/ 49 w 1385"/>
                <a:gd name="T111" fmla="*/ 529 h 1452"/>
                <a:gd name="T112" fmla="*/ 98 w 1385"/>
                <a:gd name="T113" fmla="*/ 360 h 1452"/>
                <a:gd name="T114" fmla="*/ 195 w 1385"/>
                <a:gd name="T115" fmla="*/ 214 h 1452"/>
                <a:gd name="T116" fmla="*/ 333 w 1385"/>
                <a:gd name="T117" fmla="*/ 101 h 1452"/>
                <a:gd name="T118" fmla="*/ 501 w 1385"/>
                <a:gd name="T119" fmla="*/ 27 h 1452"/>
                <a:gd name="T120" fmla="*/ 692 w 1385"/>
                <a:gd name="T121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5" h="1452">
                  <a:moveTo>
                    <a:pt x="692" y="120"/>
                  </a:moveTo>
                  <a:lnTo>
                    <a:pt x="633" y="124"/>
                  </a:lnTo>
                  <a:lnTo>
                    <a:pt x="575" y="132"/>
                  </a:lnTo>
                  <a:lnTo>
                    <a:pt x="520" y="146"/>
                  </a:lnTo>
                  <a:lnTo>
                    <a:pt x="468" y="166"/>
                  </a:lnTo>
                  <a:lnTo>
                    <a:pt x="418" y="190"/>
                  </a:lnTo>
                  <a:lnTo>
                    <a:pt x="372" y="220"/>
                  </a:lnTo>
                  <a:lnTo>
                    <a:pt x="329" y="252"/>
                  </a:lnTo>
                  <a:lnTo>
                    <a:pt x="290" y="289"/>
                  </a:lnTo>
                  <a:lnTo>
                    <a:pt x="256" y="330"/>
                  </a:lnTo>
                  <a:lnTo>
                    <a:pt x="227" y="373"/>
                  </a:lnTo>
                  <a:lnTo>
                    <a:pt x="204" y="419"/>
                  </a:lnTo>
                  <a:lnTo>
                    <a:pt x="185" y="468"/>
                  </a:lnTo>
                  <a:lnTo>
                    <a:pt x="172" y="519"/>
                  </a:lnTo>
                  <a:lnTo>
                    <a:pt x="191" y="528"/>
                  </a:lnTo>
                  <a:lnTo>
                    <a:pt x="206" y="540"/>
                  </a:lnTo>
                  <a:lnTo>
                    <a:pt x="224" y="491"/>
                  </a:lnTo>
                  <a:lnTo>
                    <a:pt x="248" y="447"/>
                  </a:lnTo>
                  <a:lnTo>
                    <a:pt x="275" y="406"/>
                  </a:lnTo>
                  <a:lnTo>
                    <a:pt x="306" y="369"/>
                  </a:lnTo>
                  <a:lnTo>
                    <a:pt x="343" y="336"/>
                  </a:lnTo>
                  <a:lnTo>
                    <a:pt x="382" y="307"/>
                  </a:lnTo>
                  <a:lnTo>
                    <a:pt x="426" y="282"/>
                  </a:lnTo>
                  <a:lnTo>
                    <a:pt x="473" y="262"/>
                  </a:lnTo>
                  <a:lnTo>
                    <a:pt x="524" y="245"/>
                  </a:lnTo>
                  <a:lnTo>
                    <a:pt x="577" y="234"/>
                  </a:lnTo>
                  <a:lnTo>
                    <a:pt x="634" y="226"/>
                  </a:lnTo>
                  <a:lnTo>
                    <a:pt x="692" y="224"/>
                  </a:lnTo>
                  <a:lnTo>
                    <a:pt x="752" y="226"/>
                  </a:lnTo>
                  <a:lnTo>
                    <a:pt x="808" y="234"/>
                  </a:lnTo>
                  <a:lnTo>
                    <a:pt x="862" y="245"/>
                  </a:lnTo>
                  <a:lnTo>
                    <a:pt x="913" y="262"/>
                  </a:lnTo>
                  <a:lnTo>
                    <a:pt x="959" y="282"/>
                  </a:lnTo>
                  <a:lnTo>
                    <a:pt x="1004" y="307"/>
                  </a:lnTo>
                  <a:lnTo>
                    <a:pt x="1043" y="336"/>
                  </a:lnTo>
                  <a:lnTo>
                    <a:pt x="1079" y="369"/>
                  </a:lnTo>
                  <a:lnTo>
                    <a:pt x="1110" y="406"/>
                  </a:lnTo>
                  <a:lnTo>
                    <a:pt x="1138" y="447"/>
                  </a:lnTo>
                  <a:lnTo>
                    <a:pt x="1161" y="491"/>
                  </a:lnTo>
                  <a:lnTo>
                    <a:pt x="1179" y="540"/>
                  </a:lnTo>
                  <a:lnTo>
                    <a:pt x="1194" y="528"/>
                  </a:lnTo>
                  <a:lnTo>
                    <a:pt x="1213" y="519"/>
                  </a:lnTo>
                  <a:lnTo>
                    <a:pt x="1201" y="468"/>
                  </a:lnTo>
                  <a:lnTo>
                    <a:pt x="1182" y="419"/>
                  </a:lnTo>
                  <a:lnTo>
                    <a:pt x="1158" y="373"/>
                  </a:lnTo>
                  <a:lnTo>
                    <a:pt x="1129" y="330"/>
                  </a:lnTo>
                  <a:lnTo>
                    <a:pt x="1095" y="289"/>
                  </a:lnTo>
                  <a:lnTo>
                    <a:pt x="1056" y="252"/>
                  </a:lnTo>
                  <a:lnTo>
                    <a:pt x="1014" y="220"/>
                  </a:lnTo>
                  <a:lnTo>
                    <a:pt x="968" y="190"/>
                  </a:lnTo>
                  <a:lnTo>
                    <a:pt x="918" y="166"/>
                  </a:lnTo>
                  <a:lnTo>
                    <a:pt x="866" y="146"/>
                  </a:lnTo>
                  <a:lnTo>
                    <a:pt x="811" y="132"/>
                  </a:lnTo>
                  <a:lnTo>
                    <a:pt x="752" y="124"/>
                  </a:lnTo>
                  <a:lnTo>
                    <a:pt x="692" y="120"/>
                  </a:lnTo>
                  <a:close/>
                  <a:moveTo>
                    <a:pt x="692" y="0"/>
                  </a:moveTo>
                  <a:lnTo>
                    <a:pt x="759" y="3"/>
                  </a:lnTo>
                  <a:lnTo>
                    <a:pt x="822" y="11"/>
                  </a:lnTo>
                  <a:lnTo>
                    <a:pt x="884" y="27"/>
                  </a:lnTo>
                  <a:lnTo>
                    <a:pt x="943" y="46"/>
                  </a:lnTo>
                  <a:lnTo>
                    <a:pt x="999" y="71"/>
                  </a:lnTo>
                  <a:lnTo>
                    <a:pt x="1053" y="101"/>
                  </a:lnTo>
                  <a:lnTo>
                    <a:pt x="1103" y="134"/>
                  </a:lnTo>
                  <a:lnTo>
                    <a:pt x="1148" y="172"/>
                  </a:lnTo>
                  <a:lnTo>
                    <a:pt x="1190" y="214"/>
                  </a:lnTo>
                  <a:lnTo>
                    <a:pt x="1228" y="259"/>
                  </a:lnTo>
                  <a:lnTo>
                    <a:pt x="1260" y="308"/>
                  </a:lnTo>
                  <a:lnTo>
                    <a:pt x="1287" y="360"/>
                  </a:lnTo>
                  <a:lnTo>
                    <a:pt x="1310" y="414"/>
                  </a:lnTo>
                  <a:lnTo>
                    <a:pt x="1326" y="470"/>
                  </a:lnTo>
                  <a:lnTo>
                    <a:pt x="1336" y="529"/>
                  </a:lnTo>
                  <a:lnTo>
                    <a:pt x="1353" y="542"/>
                  </a:lnTo>
                  <a:lnTo>
                    <a:pt x="1366" y="557"/>
                  </a:lnTo>
                  <a:lnTo>
                    <a:pt x="1377" y="575"/>
                  </a:lnTo>
                  <a:lnTo>
                    <a:pt x="1383" y="596"/>
                  </a:lnTo>
                  <a:lnTo>
                    <a:pt x="1385" y="619"/>
                  </a:lnTo>
                  <a:lnTo>
                    <a:pt x="1385" y="859"/>
                  </a:lnTo>
                  <a:lnTo>
                    <a:pt x="1382" y="884"/>
                  </a:lnTo>
                  <a:lnTo>
                    <a:pt x="1374" y="906"/>
                  </a:lnTo>
                  <a:lnTo>
                    <a:pt x="1361" y="926"/>
                  </a:lnTo>
                  <a:lnTo>
                    <a:pt x="1345" y="942"/>
                  </a:lnTo>
                  <a:lnTo>
                    <a:pt x="1326" y="955"/>
                  </a:lnTo>
                  <a:lnTo>
                    <a:pt x="1303" y="963"/>
                  </a:lnTo>
                  <a:lnTo>
                    <a:pt x="1278" y="966"/>
                  </a:lnTo>
                  <a:lnTo>
                    <a:pt x="1182" y="966"/>
                  </a:lnTo>
                  <a:lnTo>
                    <a:pt x="1173" y="983"/>
                  </a:lnTo>
                  <a:lnTo>
                    <a:pt x="1160" y="1002"/>
                  </a:lnTo>
                  <a:lnTo>
                    <a:pt x="1145" y="1023"/>
                  </a:lnTo>
                  <a:lnTo>
                    <a:pt x="1128" y="1043"/>
                  </a:lnTo>
                  <a:lnTo>
                    <a:pt x="1108" y="1065"/>
                  </a:lnTo>
                  <a:lnTo>
                    <a:pt x="1084" y="1086"/>
                  </a:lnTo>
                  <a:lnTo>
                    <a:pt x="1059" y="1105"/>
                  </a:lnTo>
                  <a:lnTo>
                    <a:pt x="1029" y="1124"/>
                  </a:lnTo>
                  <a:lnTo>
                    <a:pt x="997" y="1142"/>
                  </a:lnTo>
                  <a:lnTo>
                    <a:pt x="961" y="1156"/>
                  </a:lnTo>
                  <a:lnTo>
                    <a:pt x="923" y="1169"/>
                  </a:lnTo>
                  <a:lnTo>
                    <a:pt x="880" y="1178"/>
                  </a:lnTo>
                  <a:lnTo>
                    <a:pt x="832" y="1184"/>
                  </a:lnTo>
                  <a:lnTo>
                    <a:pt x="818" y="1170"/>
                  </a:lnTo>
                  <a:lnTo>
                    <a:pt x="800" y="1160"/>
                  </a:lnTo>
                  <a:lnTo>
                    <a:pt x="779" y="1157"/>
                  </a:lnTo>
                  <a:lnTo>
                    <a:pt x="718" y="1157"/>
                  </a:lnTo>
                  <a:lnTo>
                    <a:pt x="699" y="1160"/>
                  </a:lnTo>
                  <a:lnTo>
                    <a:pt x="683" y="1166"/>
                  </a:lnTo>
                  <a:lnTo>
                    <a:pt x="670" y="1177"/>
                  </a:lnTo>
                  <a:lnTo>
                    <a:pt x="660" y="1190"/>
                  </a:lnTo>
                  <a:lnTo>
                    <a:pt x="653" y="1206"/>
                  </a:lnTo>
                  <a:lnTo>
                    <a:pt x="650" y="1225"/>
                  </a:lnTo>
                  <a:lnTo>
                    <a:pt x="653" y="1242"/>
                  </a:lnTo>
                  <a:lnTo>
                    <a:pt x="660" y="1258"/>
                  </a:lnTo>
                  <a:lnTo>
                    <a:pt x="670" y="1272"/>
                  </a:lnTo>
                  <a:lnTo>
                    <a:pt x="683" y="1283"/>
                  </a:lnTo>
                  <a:lnTo>
                    <a:pt x="699" y="1289"/>
                  </a:lnTo>
                  <a:lnTo>
                    <a:pt x="718" y="1291"/>
                  </a:lnTo>
                  <a:lnTo>
                    <a:pt x="779" y="1291"/>
                  </a:lnTo>
                  <a:lnTo>
                    <a:pt x="795" y="1289"/>
                  </a:lnTo>
                  <a:lnTo>
                    <a:pt x="812" y="1284"/>
                  </a:lnTo>
                  <a:lnTo>
                    <a:pt x="825" y="1274"/>
                  </a:lnTo>
                  <a:lnTo>
                    <a:pt x="835" y="1262"/>
                  </a:lnTo>
                  <a:lnTo>
                    <a:pt x="883" y="1257"/>
                  </a:lnTo>
                  <a:lnTo>
                    <a:pt x="927" y="1248"/>
                  </a:lnTo>
                  <a:lnTo>
                    <a:pt x="968" y="1238"/>
                  </a:lnTo>
                  <a:lnTo>
                    <a:pt x="1005" y="1224"/>
                  </a:lnTo>
                  <a:lnTo>
                    <a:pt x="1039" y="1208"/>
                  </a:lnTo>
                  <a:lnTo>
                    <a:pt x="1071" y="1192"/>
                  </a:lnTo>
                  <a:lnTo>
                    <a:pt x="1099" y="1174"/>
                  </a:lnTo>
                  <a:lnTo>
                    <a:pt x="1125" y="1156"/>
                  </a:lnTo>
                  <a:lnTo>
                    <a:pt x="1103" y="1202"/>
                  </a:lnTo>
                  <a:lnTo>
                    <a:pt x="1079" y="1244"/>
                  </a:lnTo>
                  <a:lnTo>
                    <a:pt x="1053" y="1283"/>
                  </a:lnTo>
                  <a:lnTo>
                    <a:pt x="1024" y="1318"/>
                  </a:lnTo>
                  <a:lnTo>
                    <a:pt x="994" y="1349"/>
                  </a:lnTo>
                  <a:lnTo>
                    <a:pt x="959" y="1376"/>
                  </a:lnTo>
                  <a:lnTo>
                    <a:pt x="924" y="1399"/>
                  </a:lnTo>
                  <a:lnTo>
                    <a:pt x="884" y="1419"/>
                  </a:lnTo>
                  <a:lnTo>
                    <a:pt x="841" y="1433"/>
                  </a:lnTo>
                  <a:lnTo>
                    <a:pt x="795" y="1444"/>
                  </a:lnTo>
                  <a:lnTo>
                    <a:pt x="746" y="1450"/>
                  </a:lnTo>
                  <a:lnTo>
                    <a:pt x="692" y="1452"/>
                  </a:lnTo>
                  <a:lnTo>
                    <a:pt x="649" y="1450"/>
                  </a:lnTo>
                  <a:lnTo>
                    <a:pt x="606" y="1444"/>
                  </a:lnTo>
                  <a:lnTo>
                    <a:pt x="563" y="1432"/>
                  </a:lnTo>
                  <a:lnTo>
                    <a:pt x="522" y="1415"/>
                  </a:lnTo>
                  <a:lnTo>
                    <a:pt x="482" y="1395"/>
                  </a:lnTo>
                  <a:lnTo>
                    <a:pt x="443" y="1370"/>
                  </a:lnTo>
                  <a:lnTo>
                    <a:pt x="405" y="1341"/>
                  </a:lnTo>
                  <a:lnTo>
                    <a:pt x="371" y="1309"/>
                  </a:lnTo>
                  <a:lnTo>
                    <a:pt x="337" y="1271"/>
                  </a:lnTo>
                  <a:lnTo>
                    <a:pt x="307" y="1230"/>
                  </a:lnTo>
                  <a:lnTo>
                    <a:pt x="280" y="1185"/>
                  </a:lnTo>
                  <a:lnTo>
                    <a:pt x="255" y="1135"/>
                  </a:lnTo>
                  <a:lnTo>
                    <a:pt x="234" y="1082"/>
                  </a:lnTo>
                  <a:lnTo>
                    <a:pt x="216" y="1026"/>
                  </a:lnTo>
                  <a:lnTo>
                    <a:pt x="202" y="966"/>
                  </a:lnTo>
                  <a:lnTo>
                    <a:pt x="106" y="966"/>
                  </a:lnTo>
                  <a:lnTo>
                    <a:pt x="82" y="963"/>
                  </a:lnTo>
                  <a:lnTo>
                    <a:pt x="60" y="955"/>
                  </a:lnTo>
                  <a:lnTo>
                    <a:pt x="40" y="942"/>
                  </a:lnTo>
                  <a:lnTo>
                    <a:pt x="23" y="926"/>
                  </a:lnTo>
                  <a:lnTo>
                    <a:pt x="11" y="906"/>
                  </a:lnTo>
                  <a:lnTo>
                    <a:pt x="3" y="884"/>
                  </a:lnTo>
                  <a:lnTo>
                    <a:pt x="0" y="859"/>
                  </a:lnTo>
                  <a:lnTo>
                    <a:pt x="0" y="619"/>
                  </a:lnTo>
                  <a:lnTo>
                    <a:pt x="3" y="596"/>
                  </a:lnTo>
                  <a:lnTo>
                    <a:pt x="9" y="575"/>
                  </a:lnTo>
                  <a:lnTo>
                    <a:pt x="19" y="557"/>
                  </a:lnTo>
                  <a:lnTo>
                    <a:pt x="33" y="542"/>
                  </a:lnTo>
                  <a:lnTo>
                    <a:pt x="49" y="529"/>
                  </a:lnTo>
                  <a:lnTo>
                    <a:pt x="60" y="470"/>
                  </a:lnTo>
                  <a:lnTo>
                    <a:pt x="76" y="414"/>
                  </a:lnTo>
                  <a:lnTo>
                    <a:pt x="98" y="360"/>
                  </a:lnTo>
                  <a:lnTo>
                    <a:pt x="126" y="308"/>
                  </a:lnTo>
                  <a:lnTo>
                    <a:pt x="158" y="259"/>
                  </a:lnTo>
                  <a:lnTo>
                    <a:pt x="195" y="214"/>
                  </a:lnTo>
                  <a:lnTo>
                    <a:pt x="237" y="172"/>
                  </a:lnTo>
                  <a:lnTo>
                    <a:pt x="283" y="134"/>
                  </a:lnTo>
                  <a:lnTo>
                    <a:pt x="333" y="101"/>
                  </a:lnTo>
                  <a:lnTo>
                    <a:pt x="386" y="71"/>
                  </a:lnTo>
                  <a:lnTo>
                    <a:pt x="442" y="46"/>
                  </a:lnTo>
                  <a:lnTo>
                    <a:pt x="501" y="27"/>
                  </a:lnTo>
                  <a:lnTo>
                    <a:pt x="564" y="11"/>
                  </a:lnTo>
                  <a:lnTo>
                    <a:pt x="627" y="3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8547533" y="1471126"/>
              <a:ext cx="174151" cy="113601"/>
            </a:xfrm>
            <a:custGeom>
              <a:avLst/>
              <a:gdLst>
                <a:gd name="connsiteX0" fmla="*/ 12348 w 174151"/>
                <a:gd name="connsiteY0" fmla="*/ 0 h 113601"/>
                <a:gd name="connsiteX1" fmla="*/ 15434 w 174151"/>
                <a:gd name="connsiteY1" fmla="*/ 194 h 113601"/>
                <a:gd name="connsiteX2" fmla="*/ 18135 w 174151"/>
                <a:gd name="connsiteY2" fmla="*/ 1161 h 113601"/>
                <a:gd name="connsiteX3" fmla="*/ 20643 w 174151"/>
                <a:gd name="connsiteY3" fmla="*/ 2903 h 113601"/>
                <a:gd name="connsiteX4" fmla="*/ 41094 w 174151"/>
                <a:gd name="connsiteY4" fmla="*/ 23609 h 113601"/>
                <a:gd name="connsiteX5" fmla="*/ 61930 w 174151"/>
                <a:gd name="connsiteY5" fmla="*/ 2903 h 113601"/>
                <a:gd name="connsiteX6" fmla="*/ 64246 w 174151"/>
                <a:gd name="connsiteY6" fmla="*/ 1161 h 113601"/>
                <a:gd name="connsiteX7" fmla="*/ 67140 w 174151"/>
                <a:gd name="connsiteY7" fmla="*/ 194 h 113601"/>
                <a:gd name="connsiteX8" fmla="*/ 69841 w 174151"/>
                <a:gd name="connsiteY8" fmla="*/ 0 h 113601"/>
                <a:gd name="connsiteX9" fmla="*/ 72735 w 174151"/>
                <a:gd name="connsiteY9" fmla="*/ 774 h 113601"/>
                <a:gd name="connsiteX10" fmla="*/ 75243 w 174151"/>
                <a:gd name="connsiteY10" fmla="*/ 2322 h 113601"/>
                <a:gd name="connsiteX11" fmla="*/ 90291 w 174151"/>
                <a:gd name="connsiteY11" fmla="*/ 14901 h 113601"/>
                <a:gd name="connsiteX12" fmla="*/ 153958 w 174151"/>
                <a:gd name="connsiteY12" fmla="*/ 40251 h 113601"/>
                <a:gd name="connsiteX13" fmla="*/ 157045 w 174151"/>
                <a:gd name="connsiteY13" fmla="*/ 42380 h 113601"/>
                <a:gd name="connsiteX14" fmla="*/ 159939 w 174151"/>
                <a:gd name="connsiteY14" fmla="*/ 45282 h 113601"/>
                <a:gd name="connsiteX15" fmla="*/ 162447 w 174151"/>
                <a:gd name="connsiteY15" fmla="*/ 49346 h 113601"/>
                <a:gd name="connsiteX16" fmla="*/ 164762 w 174151"/>
                <a:gd name="connsiteY16" fmla="*/ 53797 h 113601"/>
                <a:gd name="connsiteX17" fmla="*/ 166498 w 174151"/>
                <a:gd name="connsiteY17" fmla="*/ 59215 h 113601"/>
                <a:gd name="connsiteX18" fmla="*/ 168235 w 174151"/>
                <a:gd name="connsiteY18" fmla="*/ 65408 h 113601"/>
                <a:gd name="connsiteX19" fmla="*/ 169778 w 174151"/>
                <a:gd name="connsiteY19" fmla="*/ 71600 h 113601"/>
                <a:gd name="connsiteX20" fmla="*/ 170936 w 174151"/>
                <a:gd name="connsiteY20" fmla="*/ 77986 h 113601"/>
                <a:gd name="connsiteX21" fmla="*/ 171900 w 174151"/>
                <a:gd name="connsiteY21" fmla="*/ 84759 h 113601"/>
                <a:gd name="connsiteX22" fmla="*/ 172865 w 174151"/>
                <a:gd name="connsiteY22" fmla="*/ 91339 h 113601"/>
                <a:gd name="connsiteX23" fmla="*/ 173444 w 174151"/>
                <a:gd name="connsiteY23" fmla="*/ 97918 h 113601"/>
                <a:gd name="connsiteX24" fmla="*/ 174023 w 174151"/>
                <a:gd name="connsiteY24" fmla="*/ 104111 h 113601"/>
                <a:gd name="connsiteX25" fmla="*/ 174151 w 174151"/>
                <a:gd name="connsiteY25" fmla="*/ 106031 h 113601"/>
                <a:gd name="connsiteX26" fmla="*/ 171611 w 174151"/>
                <a:gd name="connsiteY26" fmla="*/ 105542 h 113601"/>
                <a:gd name="connsiteX27" fmla="*/ 88191 w 174151"/>
                <a:gd name="connsiteY27" fmla="*/ 107086 h 113601"/>
                <a:gd name="connsiteX28" fmla="*/ 52414 w 174151"/>
                <a:gd name="connsiteY28" fmla="*/ 113601 h 113601"/>
                <a:gd name="connsiteX29" fmla="*/ 51705 w 174151"/>
                <a:gd name="connsiteY29" fmla="*/ 107207 h 113601"/>
                <a:gd name="connsiteX30" fmla="*/ 50548 w 174151"/>
                <a:gd name="connsiteY30" fmla="*/ 97338 h 113601"/>
                <a:gd name="connsiteX31" fmla="*/ 49004 w 174151"/>
                <a:gd name="connsiteY31" fmla="*/ 87469 h 113601"/>
                <a:gd name="connsiteX32" fmla="*/ 47461 w 174151"/>
                <a:gd name="connsiteY32" fmla="*/ 77793 h 113601"/>
                <a:gd name="connsiteX33" fmla="*/ 45531 w 174151"/>
                <a:gd name="connsiteY33" fmla="*/ 68504 h 113601"/>
                <a:gd name="connsiteX34" fmla="*/ 43409 w 174151"/>
                <a:gd name="connsiteY34" fmla="*/ 59796 h 113601"/>
                <a:gd name="connsiteX35" fmla="*/ 40901 w 174151"/>
                <a:gd name="connsiteY35" fmla="*/ 51668 h 113601"/>
                <a:gd name="connsiteX36" fmla="*/ 38200 w 174151"/>
                <a:gd name="connsiteY36" fmla="*/ 43928 h 113601"/>
                <a:gd name="connsiteX37" fmla="*/ 35113 w 174151"/>
                <a:gd name="connsiteY37" fmla="*/ 36768 h 113601"/>
                <a:gd name="connsiteX38" fmla="*/ 31640 w 174151"/>
                <a:gd name="connsiteY38" fmla="*/ 30382 h 113601"/>
                <a:gd name="connsiteX39" fmla="*/ 27589 w 174151"/>
                <a:gd name="connsiteY39" fmla="*/ 24770 h 113601"/>
                <a:gd name="connsiteX40" fmla="*/ 23345 w 174151"/>
                <a:gd name="connsiteY40" fmla="*/ 20126 h 113601"/>
                <a:gd name="connsiteX41" fmla="*/ 18521 w 174151"/>
                <a:gd name="connsiteY41" fmla="*/ 16255 h 113601"/>
                <a:gd name="connsiteX42" fmla="*/ 13119 w 174151"/>
                <a:gd name="connsiteY42" fmla="*/ 13546 h 113601"/>
                <a:gd name="connsiteX43" fmla="*/ 0 w 174151"/>
                <a:gd name="connsiteY43" fmla="*/ 8321 h 113601"/>
                <a:gd name="connsiteX44" fmla="*/ 6945 w 174151"/>
                <a:gd name="connsiteY44" fmla="*/ 2322 h 113601"/>
                <a:gd name="connsiteX45" fmla="*/ 9454 w 174151"/>
                <a:gd name="connsiteY45" fmla="*/ 774 h 1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151" h="113601">
                  <a:moveTo>
                    <a:pt x="12348" y="0"/>
                  </a:moveTo>
                  <a:lnTo>
                    <a:pt x="15434" y="194"/>
                  </a:lnTo>
                  <a:lnTo>
                    <a:pt x="18135" y="1161"/>
                  </a:lnTo>
                  <a:lnTo>
                    <a:pt x="20643" y="2903"/>
                  </a:lnTo>
                  <a:lnTo>
                    <a:pt x="41094" y="23609"/>
                  </a:lnTo>
                  <a:lnTo>
                    <a:pt x="61930" y="2903"/>
                  </a:lnTo>
                  <a:lnTo>
                    <a:pt x="64246" y="1161"/>
                  </a:lnTo>
                  <a:lnTo>
                    <a:pt x="67140" y="194"/>
                  </a:lnTo>
                  <a:lnTo>
                    <a:pt x="69841" y="0"/>
                  </a:lnTo>
                  <a:lnTo>
                    <a:pt x="72735" y="774"/>
                  </a:lnTo>
                  <a:lnTo>
                    <a:pt x="75243" y="2322"/>
                  </a:lnTo>
                  <a:lnTo>
                    <a:pt x="90291" y="14901"/>
                  </a:lnTo>
                  <a:lnTo>
                    <a:pt x="153958" y="40251"/>
                  </a:lnTo>
                  <a:lnTo>
                    <a:pt x="157045" y="42380"/>
                  </a:lnTo>
                  <a:lnTo>
                    <a:pt x="159939" y="45282"/>
                  </a:lnTo>
                  <a:lnTo>
                    <a:pt x="162447" y="49346"/>
                  </a:lnTo>
                  <a:lnTo>
                    <a:pt x="164762" y="53797"/>
                  </a:lnTo>
                  <a:lnTo>
                    <a:pt x="166498" y="59215"/>
                  </a:lnTo>
                  <a:lnTo>
                    <a:pt x="168235" y="65408"/>
                  </a:lnTo>
                  <a:lnTo>
                    <a:pt x="169778" y="71600"/>
                  </a:lnTo>
                  <a:lnTo>
                    <a:pt x="170936" y="77986"/>
                  </a:lnTo>
                  <a:lnTo>
                    <a:pt x="171900" y="84759"/>
                  </a:lnTo>
                  <a:lnTo>
                    <a:pt x="172865" y="91339"/>
                  </a:lnTo>
                  <a:lnTo>
                    <a:pt x="173444" y="97918"/>
                  </a:lnTo>
                  <a:lnTo>
                    <a:pt x="174023" y="104111"/>
                  </a:lnTo>
                  <a:lnTo>
                    <a:pt x="174151" y="106031"/>
                  </a:lnTo>
                  <a:lnTo>
                    <a:pt x="171611" y="105542"/>
                  </a:lnTo>
                  <a:cubicBezTo>
                    <a:pt x="144446" y="102579"/>
                    <a:pt x="116435" y="103674"/>
                    <a:pt x="88191" y="107086"/>
                  </a:cubicBezTo>
                  <a:lnTo>
                    <a:pt x="52414" y="113601"/>
                  </a:lnTo>
                  <a:lnTo>
                    <a:pt x="51705" y="107207"/>
                  </a:lnTo>
                  <a:lnTo>
                    <a:pt x="50548" y="97338"/>
                  </a:lnTo>
                  <a:lnTo>
                    <a:pt x="49004" y="87469"/>
                  </a:lnTo>
                  <a:lnTo>
                    <a:pt x="47461" y="77793"/>
                  </a:lnTo>
                  <a:lnTo>
                    <a:pt x="45531" y="68504"/>
                  </a:lnTo>
                  <a:lnTo>
                    <a:pt x="43409" y="59796"/>
                  </a:lnTo>
                  <a:lnTo>
                    <a:pt x="40901" y="51668"/>
                  </a:lnTo>
                  <a:lnTo>
                    <a:pt x="38200" y="43928"/>
                  </a:lnTo>
                  <a:lnTo>
                    <a:pt x="35113" y="36768"/>
                  </a:lnTo>
                  <a:lnTo>
                    <a:pt x="31640" y="30382"/>
                  </a:lnTo>
                  <a:lnTo>
                    <a:pt x="27589" y="24770"/>
                  </a:lnTo>
                  <a:lnTo>
                    <a:pt x="23345" y="20126"/>
                  </a:lnTo>
                  <a:lnTo>
                    <a:pt x="18521" y="16255"/>
                  </a:lnTo>
                  <a:lnTo>
                    <a:pt x="13119" y="13546"/>
                  </a:lnTo>
                  <a:lnTo>
                    <a:pt x="0" y="8321"/>
                  </a:lnTo>
                  <a:lnTo>
                    <a:pt x="6945" y="2322"/>
                  </a:lnTo>
                  <a:lnTo>
                    <a:pt x="9454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35" name="Freeform 18"/>
            <p:cNvSpPr>
              <a:spLocks noEditPoints="1"/>
            </p:cNvSpPr>
            <p:nvPr/>
          </p:nvSpPr>
          <p:spPr bwMode="auto">
            <a:xfrm>
              <a:off x="8502386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1 w 892"/>
                <a:gd name="T3" fmla="*/ 139 h 936"/>
                <a:gd name="T4" fmla="*/ 155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6 w 892"/>
                <a:gd name="T11" fmla="*/ 221 h 936"/>
                <a:gd name="T12" fmla="*/ 317 w 892"/>
                <a:gd name="T13" fmla="*/ 164 h 936"/>
                <a:gd name="T14" fmla="*/ 445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5 w 892"/>
                <a:gd name="T25" fmla="*/ 224 h 936"/>
                <a:gd name="T26" fmla="*/ 650 w 892"/>
                <a:gd name="T27" fmla="*/ 139 h 936"/>
                <a:gd name="T28" fmla="*/ 535 w 892"/>
                <a:gd name="T29" fmla="*/ 89 h 936"/>
                <a:gd name="T30" fmla="*/ 445 w 892"/>
                <a:gd name="T31" fmla="*/ 0 h 936"/>
                <a:gd name="T32" fmla="*/ 597 w 892"/>
                <a:gd name="T33" fmla="*/ 27 h 936"/>
                <a:gd name="T34" fmla="*/ 725 w 892"/>
                <a:gd name="T35" fmla="*/ 99 h 936"/>
                <a:gd name="T36" fmla="*/ 816 w 892"/>
                <a:gd name="T37" fmla="*/ 207 h 936"/>
                <a:gd name="T38" fmla="*/ 860 w 892"/>
                <a:gd name="T39" fmla="*/ 341 h 936"/>
                <a:gd name="T40" fmla="*/ 889 w 892"/>
                <a:gd name="T41" fmla="*/ 381 h 936"/>
                <a:gd name="T42" fmla="*/ 889 w 892"/>
                <a:gd name="T43" fmla="*/ 572 h 936"/>
                <a:gd name="T44" fmla="*/ 857 w 892"/>
                <a:gd name="T45" fmla="*/ 613 h 936"/>
                <a:gd name="T46" fmla="*/ 761 w 892"/>
                <a:gd name="T47" fmla="*/ 622 h 936"/>
                <a:gd name="T48" fmla="*/ 727 w 892"/>
                <a:gd name="T49" fmla="*/ 671 h 936"/>
                <a:gd name="T50" fmla="*/ 666 w 892"/>
                <a:gd name="T51" fmla="*/ 722 h 936"/>
                <a:gd name="T52" fmla="*/ 575 w 892"/>
                <a:gd name="T53" fmla="*/ 757 h 936"/>
                <a:gd name="T54" fmla="*/ 514 w 892"/>
                <a:gd name="T55" fmla="*/ 747 h 936"/>
                <a:gd name="T56" fmla="*/ 447 w 892"/>
                <a:gd name="T57" fmla="*/ 747 h 936"/>
                <a:gd name="T58" fmla="*/ 420 w 892"/>
                <a:gd name="T59" fmla="*/ 776 h 936"/>
                <a:gd name="T60" fmla="*/ 427 w 892"/>
                <a:gd name="T61" fmla="*/ 814 h 936"/>
                <a:gd name="T62" fmla="*/ 461 w 892"/>
                <a:gd name="T63" fmla="*/ 833 h 936"/>
                <a:gd name="T64" fmla="*/ 527 w 892"/>
                <a:gd name="T65" fmla="*/ 823 h 936"/>
                <a:gd name="T66" fmla="*/ 613 w 892"/>
                <a:gd name="T67" fmla="*/ 799 h 936"/>
                <a:gd name="T68" fmla="*/ 702 w 892"/>
                <a:gd name="T69" fmla="*/ 760 h 936"/>
                <a:gd name="T70" fmla="*/ 688 w 892"/>
                <a:gd name="T71" fmla="*/ 812 h 936"/>
                <a:gd name="T72" fmla="*/ 618 w 892"/>
                <a:gd name="T73" fmla="*/ 887 h 936"/>
                <a:gd name="T74" fmla="*/ 524 w 892"/>
                <a:gd name="T75" fmla="*/ 928 h 936"/>
                <a:gd name="T76" fmla="*/ 411 w 892"/>
                <a:gd name="T77" fmla="*/ 933 h 936"/>
                <a:gd name="T78" fmla="*/ 309 w 892"/>
                <a:gd name="T79" fmla="*/ 898 h 936"/>
                <a:gd name="T80" fmla="*/ 222 w 892"/>
                <a:gd name="T81" fmla="*/ 825 h 936"/>
                <a:gd name="T82" fmla="*/ 157 w 892"/>
                <a:gd name="T83" fmla="*/ 715 h 936"/>
                <a:gd name="T84" fmla="*/ 68 w 892"/>
                <a:gd name="T85" fmla="*/ 622 h 936"/>
                <a:gd name="T86" fmla="*/ 19 w 892"/>
                <a:gd name="T87" fmla="*/ 602 h 936"/>
                <a:gd name="T88" fmla="*/ 0 w 892"/>
                <a:gd name="T89" fmla="*/ 553 h 936"/>
                <a:gd name="T90" fmla="*/ 9 w 892"/>
                <a:gd name="T91" fmla="*/ 365 h 936"/>
                <a:gd name="T92" fmla="*/ 40 w 892"/>
                <a:gd name="T93" fmla="*/ 293 h 936"/>
                <a:gd name="T94" fmla="*/ 101 w 892"/>
                <a:gd name="T95" fmla="*/ 167 h 936"/>
                <a:gd name="T96" fmla="*/ 206 w 892"/>
                <a:gd name="T97" fmla="*/ 70 h 936"/>
                <a:gd name="T98" fmla="*/ 342 w 892"/>
                <a:gd name="T99" fmla="*/ 1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36">
                  <a:moveTo>
                    <a:pt x="445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1" y="139"/>
                  </a:lnTo>
                  <a:lnTo>
                    <a:pt x="209" y="165"/>
                  </a:lnTo>
                  <a:lnTo>
                    <a:pt x="180" y="193"/>
                  </a:lnTo>
                  <a:lnTo>
                    <a:pt x="155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6" y="221"/>
                  </a:lnTo>
                  <a:lnTo>
                    <a:pt x="246" y="199"/>
                  </a:lnTo>
                  <a:lnTo>
                    <a:pt x="279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5" y="145"/>
                  </a:lnTo>
                  <a:lnTo>
                    <a:pt x="492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1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5" y="224"/>
                  </a:lnTo>
                  <a:lnTo>
                    <a:pt x="710" y="193"/>
                  </a:lnTo>
                  <a:lnTo>
                    <a:pt x="682" y="165"/>
                  </a:lnTo>
                  <a:lnTo>
                    <a:pt x="650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5" y="89"/>
                  </a:lnTo>
                  <a:lnTo>
                    <a:pt x="491" y="81"/>
                  </a:lnTo>
                  <a:lnTo>
                    <a:pt x="445" y="78"/>
                  </a:lnTo>
                  <a:close/>
                  <a:moveTo>
                    <a:pt x="445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7" y="27"/>
                  </a:lnTo>
                  <a:lnTo>
                    <a:pt x="644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0" y="167"/>
                  </a:lnTo>
                  <a:lnTo>
                    <a:pt x="816" y="207"/>
                  </a:lnTo>
                  <a:lnTo>
                    <a:pt x="837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89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89" y="572"/>
                  </a:lnTo>
                  <a:lnTo>
                    <a:pt x="882" y="589"/>
                  </a:lnTo>
                  <a:lnTo>
                    <a:pt x="871" y="602"/>
                  </a:lnTo>
                  <a:lnTo>
                    <a:pt x="857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1" y="622"/>
                  </a:lnTo>
                  <a:lnTo>
                    <a:pt x="753" y="637"/>
                  </a:lnTo>
                  <a:lnTo>
                    <a:pt x="741" y="654"/>
                  </a:lnTo>
                  <a:lnTo>
                    <a:pt x="727" y="671"/>
                  </a:lnTo>
                  <a:lnTo>
                    <a:pt x="710" y="689"/>
                  </a:lnTo>
                  <a:lnTo>
                    <a:pt x="690" y="705"/>
                  </a:lnTo>
                  <a:lnTo>
                    <a:pt x="666" y="722"/>
                  </a:lnTo>
                  <a:lnTo>
                    <a:pt x="639" y="737"/>
                  </a:lnTo>
                  <a:lnTo>
                    <a:pt x="609" y="749"/>
                  </a:lnTo>
                  <a:lnTo>
                    <a:pt x="575" y="757"/>
                  </a:lnTo>
                  <a:lnTo>
                    <a:pt x="536" y="763"/>
                  </a:lnTo>
                  <a:lnTo>
                    <a:pt x="526" y="754"/>
                  </a:lnTo>
                  <a:lnTo>
                    <a:pt x="514" y="747"/>
                  </a:lnTo>
                  <a:lnTo>
                    <a:pt x="501" y="745"/>
                  </a:lnTo>
                  <a:lnTo>
                    <a:pt x="461" y="745"/>
                  </a:lnTo>
                  <a:lnTo>
                    <a:pt x="447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0" y="776"/>
                  </a:lnTo>
                  <a:lnTo>
                    <a:pt x="418" y="788"/>
                  </a:lnTo>
                  <a:lnTo>
                    <a:pt x="420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7" y="831"/>
                  </a:lnTo>
                  <a:lnTo>
                    <a:pt x="461" y="833"/>
                  </a:lnTo>
                  <a:lnTo>
                    <a:pt x="501" y="833"/>
                  </a:lnTo>
                  <a:lnTo>
                    <a:pt x="515" y="829"/>
                  </a:lnTo>
                  <a:lnTo>
                    <a:pt x="527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3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5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6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7" y="918"/>
                  </a:lnTo>
                  <a:lnTo>
                    <a:pt x="524" y="928"/>
                  </a:lnTo>
                  <a:lnTo>
                    <a:pt x="486" y="934"/>
                  </a:lnTo>
                  <a:lnTo>
                    <a:pt x="445" y="936"/>
                  </a:lnTo>
                  <a:lnTo>
                    <a:pt x="411" y="933"/>
                  </a:lnTo>
                  <a:lnTo>
                    <a:pt x="375" y="926"/>
                  </a:lnTo>
                  <a:lnTo>
                    <a:pt x="342" y="915"/>
                  </a:lnTo>
                  <a:lnTo>
                    <a:pt x="309" y="898"/>
                  </a:lnTo>
                  <a:lnTo>
                    <a:pt x="278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7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1" y="670"/>
                  </a:lnTo>
                  <a:lnTo>
                    <a:pt x="130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3" y="613"/>
                  </a:lnTo>
                  <a:lnTo>
                    <a:pt x="19" y="602"/>
                  </a:lnTo>
                  <a:lnTo>
                    <a:pt x="9" y="589"/>
                  </a:lnTo>
                  <a:lnTo>
                    <a:pt x="2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2" y="381"/>
                  </a:lnTo>
                  <a:lnTo>
                    <a:pt x="9" y="365"/>
                  </a:lnTo>
                  <a:lnTo>
                    <a:pt x="18" y="352"/>
                  </a:lnTo>
                  <a:lnTo>
                    <a:pt x="31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5" y="207"/>
                  </a:lnTo>
                  <a:lnTo>
                    <a:pt x="101" y="167"/>
                  </a:lnTo>
                  <a:lnTo>
                    <a:pt x="132" y="132"/>
                  </a:lnTo>
                  <a:lnTo>
                    <a:pt x="167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3" y="27"/>
                  </a:lnTo>
                  <a:lnTo>
                    <a:pt x="342" y="12"/>
                  </a:lnTo>
                  <a:lnTo>
                    <a:pt x="392" y="3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8038631" y="1471126"/>
              <a:ext cx="174361" cy="125240"/>
            </a:xfrm>
            <a:custGeom>
              <a:avLst/>
              <a:gdLst>
                <a:gd name="connsiteX0" fmla="*/ 104521 w 174361"/>
                <a:gd name="connsiteY0" fmla="*/ 0 h 125240"/>
                <a:gd name="connsiteX1" fmla="*/ 107415 w 174361"/>
                <a:gd name="connsiteY1" fmla="*/ 194 h 125240"/>
                <a:gd name="connsiteX2" fmla="*/ 110116 w 174361"/>
                <a:gd name="connsiteY2" fmla="*/ 1161 h 125240"/>
                <a:gd name="connsiteX3" fmla="*/ 112431 w 174361"/>
                <a:gd name="connsiteY3" fmla="*/ 2903 h 125240"/>
                <a:gd name="connsiteX4" fmla="*/ 133267 w 174361"/>
                <a:gd name="connsiteY4" fmla="*/ 23609 h 125240"/>
                <a:gd name="connsiteX5" fmla="*/ 153911 w 174361"/>
                <a:gd name="connsiteY5" fmla="*/ 2903 h 125240"/>
                <a:gd name="connsiteX6" fmla="*/ 156226 w 174361"/>
                <a:gd name="connsiteY6" fmla="*/ 1161 h 125240"/>
                <a:gd name="connsiteX7" fmla="*/ 159120 w 174361"/>
                <a:gd name="connsiteY7" fmla="*/ 194 h 125240"/>
                <a:gd name="connsiteX8" fmla="*/ 161821 w 174361"/>
                <a:gd name="connsiteY8" fmla="*/ 0 h 125240"/>
                <a:gd name="connsiteX9" fmla="*/ 164908 w 174361"/>
                <a:gd name="connsiteY9" fmla="*/ 774 h 125240"/>
                <a:gd name="connsiteX10" fmla="*/ 167223 w 174361"/>
                <a:gd name="connsiteY10" fmla="*/ 2322 h 125240"/>
                <a:gd name="connsiteX11" fmla="*/ 174361 w 174361"/>
                <a:gd name="connsiteY11" fmla="*/ 8321 h 125240"/>
                <a:gd name="connsiteX12" fmla="*/ 161435 w 174361"/>
                <a:gd name="connsiteY12" fmla="*/ 13546 h 125240"/>
                <a:gd name="connsiteX13" fmla="*/ 156033 w 174361"/>
                <a:gd name="connsiteY13" fmla="*/ 16255 h 125240"/>
                <a:gd name="connsiteX14" fmla="*/ 151017 w 174361"/>
                <a:gd name="connsiteY14" fmla="*/ 20126 h 125240"/>
                <a:gd name="connsiteX15" fmla="*/ 146772 w 174361"/>
                <a:gd name="connsiteY15" fmla="*/ 24770 h 125240"/>
                <a:gd name="connsiteX16" fmla="*/ 142721 w 174361"/>
                <a:gd name="connsiteY16" fmla="*/ 30382 h 125240"/>
                <a:gd name="connsiteX17" fmla="*/ 139248 w 174361"/>
                <a:gd name="connsiteY17" fmla="*/ 36768 h 125240"/>
                <a:gd name="connsiteX18" fmla="*/ 136161 w 174361"/>
                <a:gd name="connsiteY18" fmla="*/ 43928 h 125240"/>
                <a:gd name="connsiteX19" fmla="*/ 133460 w 174361"/>
                <a:gd name="connsiteY19" fmla="*/ 51668 h 125240"/>
                <a:gd name="connsiteX20" fmla="*/ 130952 w 174361"/>
                <a:gd name="connsiteY20" fmla="*/ 59796 h 125240"/>
                <a:gd name="connsiteX21" fmla="*/ 128830 w 174361"/>
                <a:gd name="connsiteY21" fmla="*/ 68698 h 125240"/>
                <a:gd name="connsiteX22" fmla="*/ 126901 w 174361"/>
                <a:gd name="connsiteY22" fmla="*/ 77793 h 125240"/>
                <a:gd name="connsiteX23" fmla="*/ 125357 w 174361"/>
                <a:gd name="connsiteY23" fmla="*/ 87469 h 125240"/>
                <a:gd name="connsiteX24" fmla="*/ 123814 w 174361"/>
                <a:gd name="connsiteY24" fmla="*/ 97338 h 125240"/>
                <a:gd name="connsiteX25" fmla="*/ 122849 w 174361"/>
                <a:gd name="connsiteY25" fmla="*/ 107594 h 125240"/>
                <a:gd name="connsiteX26" fmla="*/ 121691 w 174361"/>
                <a:gd name="connsiteY26" fmla="*/ 117657 h 125240"/>
                <a:gd name="connsiteX27" fmla="*/ 120978 w 174361"/>
                <a:gd name="connsiteY27" fmla="*/ 125240 h 125240"/>
                <a:gd name="connsiteX28" fmla="*/ 97744 w 174361"/>
                <a:gd name="connsiteY28" fmla="*/ 116082 h 125240"/>
                <a:gd name="connsiteX29" fmla="*/ 57708 w 174361"/>
                <a:gd name="connsiteY29" fmla="*/ 108376 h 125240"/>
                <a:gd name="connsiteX30" fmla="*/ 0 w 174361"/>
                <a:gd name="connsiteY30" fmla="*/ 109444 h 125240"/>
                <a:gd name="connsiteX31" fmla="*/ 531 w 174361"/>
                <a:gd name="connsiteY31" fmla="*/ 104111 h 125240"/>
                <a:gd name="connsiteX32" fmla="*/ 917 w 174361"/>
                <a:gd name="connsiteY32" fmla="*/ 97918 h 125240"/>
                <a:gd name="connsiteX33" fmla="*/ 1689 w 174361"/>
                <a:gd name="connsiteY33" fmla="*/ 91339 h 125240"/>
                <a:gd name="connsiteX34" fmla="*/ 2654 w 174361"/>
                <a:gd name="connsiteY34" fmla="*/ 84759 h 125240"/>
                <a:gd name="connsiteX35" fmla="*/ 3618 w 174361"/>
                <a:gd name="connsiteY35" fmla="*/ 77986 h 125240"/>
                <a:gd name="connsiteX36" fmla="*/ 4583 w 174361"/>
                <a:gd name="connsiteY36" fmla="*/ 71600 h 125240"/>
                <a:gd name="connsiteX37" fmla="*/ 6126 w 174361"/>
                <a:gd name="connsiteY37" fmla="*/ 65408 h 125240"/>
                <a:gd name="connsiteX38" fmla="*/ 7863 w 174361"/>
                <a:gd name="connsiteY38" fmla="*/ 59215 h 125240"/>
                <a:gd name="connsiteX39" fmla="*/ 9792 w 174361"/>
                <a:gd name="connsiteY39" fmla="*/ 53797 h 125240"/>
                <a:gd name="connsiteX40" fmla="*/ 11914 w 174361"/>
                <a:gd name="connsiteY40" fmla="*/ 49346 h 125240"/>
                <a:gd name="connsiteX41" fmla="*/ 14422 w 174361"/>
                <a:gd name="connsiteY41" fmla="*/ 45282 h 125240"/>
                <a:gd name="connsiteX42" fmla="*/ 17316 w 174361"/>
                <a:gd name="connsiteY42" fmla="*/ 42380 h 125240"/>
                <a:gd name="connsiteX43" fmla="*/ 20596 w 174361"/>
                <a:gd name="connsiteY43" fmla="*/ 40251 h 125240"/>
                <a:gd name="connsiteX44" fmla="*/ 84070 w 174361"/>
                <a:gd name="connsiteY44" fmla="*/ 14901 h 125240"/>
                <a:gd name="connsiteX45" fmla="*/ 99119 w 174361"/>
                <a:gd name="connsiteY45" fmla="*/ 2322 h 125240"/>
                <a:gd name="connsiteX46" fmla="*/ 101627 w 174361"/>
                <a:gd name="connsiteY46" fmla="*/ 774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4361" h="125240">
                  <a:moveTo>
                    <a:pt x="104521" y="0"/>
                  </a:moveTo>
                  <a:lnTo>
                    <a:pt x="107415" y="194"/>
                  </a:lnTo>
                  <a:lnTo>
                    <a:pt x="110116" y="1161"/>
                  </a:lnTo>
                  <a:lnTo>
                    <a:pt x="112431" y="2903"/>
                  </a:lnTo>
                  <a:lnTo>
                    <a:pt x="133267" y="23609"/>
                  </a:lnTo>
                  <a:lnTo>
                    <a:pt x="153911" y="2903"/>
                  </a:lnTo>
                  <a:lnTo>
                    <a:pt x="156226" y="1161"/>
                  </a:lnTo>
                  <a:lnTo>
                    <a:pt x="159120" y="194"/>
                  </a:lnTo>
                  <a:lnTo>
                    <a:pt x="161821" y="0"/>
                  </a:lnTo>
                  <a:lnTo>
                    <a:pt x="164908" y="774"/>
                  </a:lnTo>
                  <a:lnTo>
                    <a:pt x="167223" y="2322"/>
                  </a:lnTo>
                  <a:lnTo>
                    <a:pt x="174361" y="8321"/>
                  </a:lnTo>
                  <a:lnTo>
                    <a:pt x="161435" y="13546"/>
                  </a:lnTo>
                  <a:lnTo>
                    <a:pt x="156033" y="16255"/>
                  </a:lnTo>
                  <a:lnTo>
                    <a:pt x="151017" y="20126"/>
                  </a:lnTo>
                  <a:lnTo>
                    <a:pt x="146772" y="24770"/>
                  </a:lnTo>
                  <a:lnTo>
                    <a:pt x="142721" y="30382"/>
                  </a:lnTo>
                  <a:lnTo>
                    <a:pt x="139248" y="36768"/>
                  </a:lnTo>
                  <a:lnTo>
                    <a:pt x="136161" y="43928"/>
                  </a:lnTo>
                  <a:lnTo>
                    <a:pt x="133460" y="51668"/>
                  </a:lnTo>
                  <a:lnTo>
                    <a:pt x="130952" y="59796"/>
                  </a:lnTo>
                  <a:lnTo>
                    <a:pt x="128830" y="68698"/>
                  </a:lnTo>
                  <a:lnTo>
                    <a:pt x="126901" y="77793"/>
                  </a:lnTo>
                  <a:lnTo>
                    <a:pt x="125357" y="87469"/>
                  </a:lnTo>
                  <a:lnTo>
                    <a:pt x="123814" y="97338"/>
                  </a:lnTo>
                  <a:lnTo>
                    <a:pt x="122849" y="107594"/>
                  </a:lnTo>
                  <a:lnTo>
                    <a:pt x="121691" y="117657"/>
                  </a:lnTo>
                  <a:lnTo>
                    <a:pt x="120978" y="125240"/>
                  </a:lnTo>
                  <a:lnTo>
                    <a:pt x="97744" y="116082"/>
                  </a:lnTo>
                  <a:cubicBezTo>
                    <a:pt x="84661" y="112353"/>
                    <a:pt x="71290" y="109857"/>
                    <a:pt x="57708" y="108376"/>
                  </a:cubicBezTo>
                  <a:lnTo>
                    <a:pt x="0" y="109444"/>
                  </a:lnTo>
                  <a:lnTo>
                    <a:pt x="531" y="104111"/>
                  </a:lnTo>
                  <a:lnTo>
                    <a:pt x="917" y="97918"/>
                  </a:lnTo>
                  <a:lnTo>
                    <a:pt x="1689" y="91339"/>
                  </a:lnTo>
                  <a:lnTo>
                    <a:pt x="2654" y="84759"/>
                  </a:lnTo>
                  <a:lnTo>
                    <a:pt x="3618" y="77986"/>
                  </a:lnTo>
                  <a:lnTo>
                    <a:pt x="4583" y="71600"/>
                  </a:lnTo>
                  <a:lnTo>
                    <a:pt x="6126" y="65408"/>
                  </a:lnTo>
                  <a:lnTo>
                    <a:pt x="7863" y="59215"/>
                  </a:lnTo>
                  <a:lnTo>
                    <a:pt x="9792" y="53797"/>
                  </a:lnTo>
                  <a:lnTo>
                    <a:pt x="11914" y="49346"/>
                  </a:lnTo>
                  <a:lnTo>
                    <a:pt x="14422" y="45282"/>
                  </a:lnTo>
                  <a:lnTo>
                    <a:pt x="17316" y="42380"/>
                  </a:lnTo>
                  <a:lnTo>
                    <a:pt x="20596" y="40251"/>
                  </a:lnTo>
                  <a:lnTo>
                    <a:pt x="84070" y="14901"/>
                  </a:lnTo>
                  <a:lnTo>
                    <a:pt x="99119" y="2322"/>
                  </a:lnTo>
                  <a:lnTo>
                    <a:pt x="101627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37" name="Freeform 20"/>
            <p:cNvSpPr>
              <a:spLocks noEditPoints="1"/>
            </p:cNvSpPr>
            <p:nvPr/>
          </p:nvSpPr>
          <p:spPr bwMode="auto">
            <a:xfrm>
              <a:off x="8085657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2 w 892"/>
                <a:gd name="T3" fmla="*/ 139 h 936"/>
                <a:gd name="T4" fmla="*/ 156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5 w 892"/>
                <a:gd name="T11" fmla="*/ 221 h 936"/>
                <a:gd name="T12" fmla="*/ 317 w 892"/>
                <a:gd name="T13" fmla="*/ 164 h 936"/>
                <a:gd name="T14" fmla="*/ 446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6 w 892"/>
                <a:gd name="T25" fmla="*/ 224 h 936"/>
                <a:gd name="T26" fmla="*/ 651 w 892"/>
                <a:gd name="T27" fmla="*/ 139 h 936"/>
                <a:gd name="T28" fmla="*/ 534 w 892"/>
                <a:gd name="T29" fmla="*/ 89 h 936"/>
                <a:gd name="T30" fmla="*/ 446 w 892"/>
                <a:gd name="T31" fmla="*/ 0 h 936"/>
                <a:gd name="T32" fmla="*/ 598 w 892"/>
                <a:gd name="T33" fmla="*/ 27 h 936"/>
                <a:gd name="T34" fmla="*/ 725 w 892"/>
                <a:gd name="T35" fmla="*/ 99 h 936"/>
                <a:gd name="T36" fmla="*/ 815 w 892"/>
                <a:gd name="T37" fmla="*/ 207 h 936"/>
                <a:gd name="T38" fmla="*/ 860 w 892"/>
                <a:gd name="T39" fmla="*/ 341 h 936"/>
                <a:gd name="T40" fmla="*/ 890 w 892"/>
                <a:gd name="T41" fmla="*/ 381 h 936"/>
                <a:gd name="T42" fmla="*/ 890 w 892"/>
                <a:gd name="T43" fmla="*/ 572 h 936"/>
                <a:gd name="T44" fmla="*/ 858 w 892"/>
                <a:gd name="T45" fmla="*/ 613 h 936"/>
                <a:gd name="T46" fmla="*/ 762 w 892"/>
                <a:gd name="T47" fmla="*/ 622 h 936"/>
                <a:gd name="T48" fmla="*/ 731 w 892"/>
                <a:gd name="T49" fmla="*/ 667 h 936"/>
                <a:gd name="T50" fmla="*/ 680 w 892"/>
                <a:gd name="T51" fmla="*/ 713 h 936"/>
                <a:gd name="T52" fmla="*/ 603 w 892"/>
                <a:gd name="T53" fmla="*/ 750 h 936"/>
                <a:gd name="T54" fmla="*/ 527 w 892"/>
                <a:gd name="T55" fmla="*/ 754 h 936"/>
                <a:gd name="T56" fmla="*/ 462 w 892"/>
                <a:gd name="T57" fmla="*/ 745 h 936"/>
                <a:gd name="T58" fmla="*/ 427 w 892"/>
                <a:gd name="T59" fmla="*/ 764 h 936"/>
                <a:gd name="T60" fmla="*/ 421 w 892"/>
                <a:gd name="T61" fmla="*/ 802 h 936"/>
                <a:gd name="T62" fmla="*/ 448 w 892"/>
                <a:gd name="T63" fmla="*/ 831 h 936"/>
                <a:gd name="T64" fmla="*/ 516 w 892"/>
                <a:gd name="T65" fmla="*/ 829 h 936"/>
                <a:gd name="T66" fmla="*/ 578 w 892"/>
                <a:gd name="T67" fmla="*/ 808 h 936"/>
                <a:gd name="T68" fmla="*/ 676 w 892"/>
                <a:gd name="T69" fmla="*/ 776 h 936"/>
                <a:gd name="T70" fmla="*/ 707 w 892"/>
                <a:gd name="T71" fmla="*/ 780 h 936"/>
                <a:gd name="T72" fmla="*/ 644 w 892"/>
                <a:gd name="T73" fmla="*/ 865 h 936"/>
                <a:gd name="T74" fmla="*/ 558 w 892"/>
                <a:gd name="T75" fmla="*/ 918 h 936"/>
                <a:gd name="T76" fmla="*/ 446 w 892"/>
                <a:gd name="T77" fmla="*/ 936 h 936"/>
                <a:gd name="T78" fmla="*/ 342 w 892"/>
                <a:gd name="T79" fmla="*/ 915 h 936"/>
                <a:gd name="T80" fmla="*/ 249 w 892"/>
                <a:gd name="T81" fmla="*/ 854 h 936"/>
                <a:gd name="T82" fmla="*/ 176 w 892"/>
                <a:gd name="T83" fmla="*/ 755 h 936"/>
                <a:gd name="T84" fmla="*/ 131 w 892"/>
                <a:gd name="T85" fmla="*/ 622 h 936"/>
                <a:gd name="T86" fmla="*/ 34 w 892"/>
                <a:gd name="T87" fmla="*/ 613 h 936"/>
                <a:gd name="T88" fmla="*/ 3 w 892"/>
                <a:gd name="T89" fmla="*/ 572 h 936"/>
                <a:gd name="T90" fmla="*/ 3 w 892"/>
                <a:gd name="T91" fmla="*/ 381 h 936"/>
                <a:gd name="T92" fmla="*/ 32 w 892"/>
                <a:gd name="T93" fmla="*/ 341 h 936"/>
                <a:gd name="T94" fmla="*/ 76 w 892"/>
                <a:gd name="T95" fmla="*/ 207 h 936"/>
                <a:gd name="T96" fmla="*/ 166 w 892"/>
                <a:gd name="T97" fmla="*/ 99 h 936"/>
                <a:gd name="T98" fmla="*/ 294 w 892"/>
                <a:gd name="T99" fmla="*/ 27 h 936"/>
                <a:gd name="T100" fmla="*/ 446 w 892"/>
                <a:gd name="T10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936">
                  <a:moveTo>
                    <a:pt x="446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2" y="139"/>
                  </a:lnTo>
                  <a:lnTo>
                    <a:pt x="210" y="165"/>
                  </a:lnTo>
                  <a:lnTo>
                    <a:pt x="180" y="193"/>
                  </a:lnTo>
                  <a:lnTo>
                    <a:pt x="156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5" y="221"/>
                  </a:lnTo>
                  <a:lnTo>
                    <a:pt x="246" y="199"/>
                  </a:lnTo>
                  <a:lnTo>
                    <a:pt x="280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6" y="145"/>
                  </a:lnTo>
                  <a:lnTo>
                    <a:pt x="491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2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6" y="224"/>
                  </a:lnTo>
                  <a:lnTo>
                    <a:pt x="711" y="193"/>
                  </a:lnTo>
                  <a:lnTo>
                    <a:pt x="683" y="165"/>
                  </a:lnTo>
                  <a:lnTo>
                    <a:pt x="651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4" y="89"/>
                  </a:lnTo>
                  <a:lnTo>
                    <a:pt x="491" y="81"/>
                  </a:lnTo>
                  <a:lnTo>
                    <a:pt x="446" y="78"/>
                  </a:lnTo>
                  <a:close/>
                  <a:moveTo>
                    <a:pt x="446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8" y="27"/>
                  </a:lnTo>
                  <a:lnTo>
                    <a:pt x="643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1" y="167"/>
                  </a:lnTo>
                  <a:lnTo>
                    <a:pt x="815" y="207"/>
                  </a:lnTo>
                  <a:lnTo>
                    <a:pt x="836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90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90" y="572"/>
                  </a:lnTo>
                  <a:lnTo>
                    <a:pt x="882" y="589"/>
                  </a:lnTo>
                  <a:lnTo>
                    <a:pt x="872" y="602"/>
                  </a:lnTo>
                  <a:lnTo>
                    <a:pt x="858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2" y="622"/>
                  </a:lnTo>
                  <a:lnTo>
                    <a:pt x="754" y="636"/>
                  </a:lnTo>
                  <a:lnTo>
                    <a:pt x="743" y="650"/>
                  </a:lnTo>
                  <a:lnTo>
                    <a:pt x="731" y="667"/>
                  </a:lnTo>
                  <a:lnTo>
                    <a:pt x="716" y="683"/>
                  </a:lnTo>
                  <a:lnTo>
                    <a:pt x="700" y="698"/>
                  </a:lnTo>
                  <a:lnTo>
                    <a:pt x="680" y="713"/>
                  </a:lnTo>
                  <a:lnTo>
                    <a:pt x="657" y="727"/>
                  </a:lnTo>
                  <a:lnTo>
                    <a:pt x="632" y="740"/>
                  </a:lnTo>
                  <a:lnTo>
                    <a:pt x="603" y="750"/>
                  </a:lnTo>
                  <a:lnTo>
                    <a:pt x="571" y="758"/>
                  </a:lnTo>
                  <a:lnTo>
                    <a:pt x="536" y="763"/>
                  </a:lnTo>
                  <a:lnTo>
                    <a:pt x="527" y="754"/>
                  </a:lnTo>
                  <a:lnTo>
                    <a:pt x="515" y="747"/>
                  </a:lnTo>
                  <a:lnTo>
                    <a:pt x="502" y="745"/>
                  </a:lnTo>
                  <a:lnTo>
                    <a:pt x="462" y="745"/>
                  </a:lnTo>
                  <a:lnTo>
                    <a:pt x="448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1" y="776"/>
                  </a:lnTo>
                  <a:lnTo>
                    <a:pt x="419" y="788"/>
                  </a:lnTo>
                  <a:lnTo>
                    <a:pt x="421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8" y="831"/>
                  </a:lnTo>
                  <a:lnTo>
                    <a:pt x="462" y="833"/>
                  </a:lnTo>
                  <a:lnTo>
                    <a:pt x="502" y="833"/>
                  </a:lnTo>
                  <a:lnTo>
                    <a:pt x="516" y="829"/>
                  </a:lnTo>
                  <a:lnTo>
                    <a:pt x="528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4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4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7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8" y="918"/>
                  </a:lnTo>
                  <a:lnTo>
                    <a:pt x="524" y="928"/>
                  </a:lnTo>
                  <a:lnTo>
                    <a:pt x="487" y="934"/>
                  </a:lnTo>
                  <a:lnTo>
                    <a:pt x="446" y="936"/>
                  </a:lnTo>
                  <a:lnTo>
                    <a:pt x="411" y="933"/>
                  </a:lnTo>
                  <a:lnTo>
                    <a:pt x="376" y="926"/>
                  </a:lnTo>
                  <a:lnTo>
                    <a:pt x="342" y="915"/>
                  </a:lnTo>
                  <a:lnTo>
                    <a:pt x="310" y="898"/>
                  </a:lnTo>
                  <a:lnTo>
                    <a:pt x="279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8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2" y="670"/>
                  </a:lnTo>
                  <a:lnTo>
                    <a:pt x="131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4" y="613"/>
                  </a:lnTo>
                  <a:lnTo>
                    <a:pt x="20" y="602"/>
                  </a:lnTo>
                  <a:lnTo>
                    <a:pt x="9" y="589"/>
                  </a:lnTo>
                  <a:lnTo>
                    <a:pt x="3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3" y="381"/>
                  </a:lnTo>
                  <a:lnTo>
                    <a:pt x="9" y="365"/>
                  </a:lnTo>
                  <a:lnTo>
                    <a:pt x="19" y="352"/>
                  </a:lnTo>
                  <a:lnTo>
                    <a:pt x="32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6" y="207"/>
                  </a:lnTo>
                  <a:lnTo>
                    <a:pt x="102" y="167"/>
                  </a:lnTo>
                  <a:lnTo>
                    <a:pt x="132" y="132"/>
                  </a:lnTo>
                  <a:lnTo>
                    <a:pt x="166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4" y="27"/>
                  </a:lnTo>
                  <a:lnTo>
                    <a:pt x="342" y="12"/>
                  </a:lnTo>
                  <a:lnTo>
                    <a:pt x="393" y="3"/>
                  </a:lnTo>
                  <a:lnTo>
                    <a:pt x="4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382000" y="1447800"/>
            <a:ext cx="389636" cy="349633"/>
            <a:chOff x="8038631" y="1151634"/>
            <a:chExt cx="683053" cy="476634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8172758" y="1435820"/>
              <a:ext cx="413163" cy="192448"/>
            </a:xfrm>
            <a:custGeom>
              <a:avLst/>
              <a:gdLst>
                <a:gd name="connsiteX0" fmla="*/ 165138 w 413163"/>
                <a:gd name="connsiteY0" fmla="*/ 0 h 192448"/>
                <a:gd name="connsiteX1" fmla="*/ 168612 w 413163"/>
                <a:gd name="connsiteY1" fmla="*/ 386 h 192448"/>
                <a:gd name="connsiteX2" fmla="*/ 172279 w 413163"/>
                <a:gd name="connsiteY2" fmla="*/ 2122 h 192448"/>
                <a:gd name="connsiteX3" fmla="*/ 175368 w 413163"/>
                <a:gd name="connsiteY3" fmla="*/ 4245 h 192448"/>
                <a:gd name="connsiteX4" fmla="*/ 207409 w 413163"/>
                <a:gd name="connsiteY4" fmla="*/ 36271 h 192448"/>
                <a:gd name="connsiteX5" fmla="*/ 239643 w 413163"/>
                <a:gd name="connsiteY5" fmla="*/ 4245 h 192448"/>
                <a:gd name="connsiteX6" fmla="*/ 242731 w 413163"/>
                <a:gd name="connsiteY6" fmla="*/ 2122 h 192448"/>
                <a:gd name="connsiteX7" fmla="*/ 246398 w 413163"/>
                <a:gd name="connsiteY7" fmla="*/ 386 h 192448"/>
                <a:gd name="connsiteX8" fmla="*/ 250066 w 413163"/>
                <a:gd name="connsiteY8" fmla="*/ 0 h 192448"/>
                <a:gd name="connsiteX9" fmla="*/ 253540 w 413163"/>
                <a:gd name="connsiteY9" fmla="*/ 193 h 192448"/>
                <a:gd name="connsiteX10" fmla="*/ 257400 w 413163"/>
                <a:gd name="connsiteY10" fmla="*/ 1351 h 192448"/>
                <a:gd name="connsiteX11" fmla="*/ 260489 w 413163"/>
                <a:gd name="connsiteY11" fmla="*/ 3473 h 192448"/>
                <a:gd name="connsiteX12" fmla="*/ 283844 w 413163"/>
                <a:gd name="connsiteY12" fmla="*/ 22959 h 192448"/>
                <a:gd name="connsiteX13" fmla="*/ 382477 w 413163"/>
                <a:gd name="connsiteY13" fmla="*/ 62316 h 192448"/>
                <a:gd name="connsiteX14" fmla="*/ 386530 w 413163"/>
                <a:gd name="connsiteY14" fmla="*/ 64632 h 192448"/>
                <a:gd name="connsiteX15" fmla="*/ 390390 w 413163"/>
                <a:gd name="connsiteY15" fmla="*/ 68104 h 192448"/>
                <a:gd name="connsiteX16" fmla="*/ 393865 w 413163"/>
                <a:gd name="connsiteY16" fmla="*/ 72542 h 192448"/>
                <a:gd name="connsiteX17" fmla="*/ 396953 w 413163"/>
                <a:gd name="connsiteY17" fmla="*/ 77944 h 192448"/>
                <a:gd name="connsiteX18" fmla="*/ 399655 w 413163"/>
                <a:gd name="connsiteY18" fmla="*/ 83925 h 192448"/>
                <a:gd name="connsiteX19" fmla="*/ 402165 w 413163"/>
                <a:gd name="connsiteY19" fmla="*/ 90870 h 192448"/>
                <a:gd name="connsiteX20" fmla="*/ 404288 w 413163"/>
                <a:gd name="connsiteY20" fmla="*/ 98394 h 192448"/>
                <a:gd name="connsiteX21" fmla="*/ 406218 w 413163"/>
                <a:gd name="connsiteY21" fmla="*/ 106111 h 192448"/>
                <a:gd name="connsiteX22" fmla="*/ 407955 w 413163"/>
                <a:gd name="connsiteY22" fmla="*/ 114215 h 192448"/>
                <a:gd name="connsiteX23" fmla="*/ 409499 w 413163"/>
                <a:gd name="connsiteY23" fmla="*/ 122511 h 192448"/>
                <a:gd name="connsiteX24" fmla="*/ 410657 w 413163"/>
                <a:gd name="connsiteY24" fmla="*/ 130999 h 192448"/>
                <a:gd name="connsiteX25" fmla="*/ 411815 w 413163"/>
                <a:gd name="connsiteY25" fmla="*/ 139488 h 192448"/>
                <a:gd name="connsiteX26" fmla="*/ 412588 w 413163"/>
                <a:gd name="connsiteY26" fmla="*/ 147784 h 192448"/>
                <a:gd name="connsiteX27" fmla="*/ 413163 w 413163"/>
                <a:gd name="connsiteY27" fmla="*/ 153678 h 192448"/>
                <a:gd name="connsiteX28" fmla="*/ 396287 w 413163"/>
                <a:gd name="connsiteY28" fmla="*/ 153496 h 192448"/>
                <a:gd name="connsiteX29" fmla="*/ 22208 w 413163"/>
                <a:gd name="connsiteY29" fmla="*/ 184566 h 192448"/>
                <a:gd name="connsiteX30" fmla="*/ 0 w 413163"/>
                <a:gd name="connsiteY30" fmla="*/ 175984 h 192448"/>
                <a:gd name="connsiteX31" fmla="*/ 299 w 413163"/>
                <a:gd name="connsiteY31" fmla="*/ 170743 h 192448"/>
                <a:gd name="connsiteX32" fmla="*/ 879 w 413163"/>
                <a:gd name="connsiteY32" fmla="*/ 163412 h 192448"/>
                <a:gd name="connsiteX33" fmla="*/ 1651 w 413163"/>
                <a:gd name="connsiteY33" fmla="*/ 155694 h 192448"/>
                <a:gd name="connsiteX34" fmla="*/ 2423 w 413163"/>
                <a:gd name="connsiteY34" fmla="*/ 147784 h 192448"/>
                <a:gd name="connsiteX35" fmla="*/ 3195 w 413163"/>
                <a:gd name="connsiteY35" fmla="*/ 139488 h 192448"/>
                <a:gd name="connsiteX36" fmla="*/ 4546 w 413163"/>
                <a:gd name="connsiteY36" fmla="*/ 130999 h 192448"/>
                <a:gd name="connsiteX37" fmla="*/ 5704 w 413163"/>
                <a:gd name="connsiteY37" fmla="*/ 122511 h 192448"/>
                <a:gd name="connsiteX38" fmla="*/ 7248 w 413163"/>
                <a:gd name="connsiteY38" fmla="*/ 114215 h 192448"/>
                <a:gd name="connsiteX39" fmla="*/ 8792 w 413163"/>
                <a:gd name="connsiteY39" fmla="*/ 106111 h 192448"/>
                <a:gd name="connsiteX40" fmla="*/ 10722 w 413163"/>
                <a:gd name="connsiteY40" fmla="*/ 98394 h 192448"/>
                <a:gd name="connsiteX41" fmla="*/ 13039 w 413163"/>
                <a:gd name="connsiteY41" fmla="*/ 90870 h 192448"/>
                <a:gd name="connsiteX42" fmla="*/ 15548 w 413163"/>
                <a:gd name="connsiteY42" fmla="*/ 83925 h 192448"/>
                <a:gd name="connsiteX43" fmla="*/ 18250 w 413163"/>
                <a:gd name="connsiteY43" fmla="*/ 77944 h 192448"/>
                <a:gd name="connsiteX44" fmla="*/ 21339 w 413163"/>
                <a:gd name="connsiteY44" fmla="*/ 72542 h 192448"/>
                <a:gd name="connsiteX45" fmla="*/ 24620 w 413163"/>
                <a:gd name="connsiteY45" fmla="*/ 68104 h 192448"/>
                <a:gd name="connsiteX46" fmla="*/ 28480 w 413163"/>
                <a:gd name="connsiteY46" fmla="*/ 64632 h 192448"/>
                <a:gd name="connsiteX47" fmla="*/ 32534 w 413163"/>
                <a:gd name="connsiteY47" fmla="*/ 62316 h 192448"/>
                <a:gd name="connsiteX48" fmla="*/ 131359 w 413163"/>
                <a:gd name="connsiteY48" fmla="*/ 22959 h 192448"/>
                <a:gd name="connsiteX49" fmla="*/ 154522 w 413163"/>
                <a:gd name="connsiteY49" fmla="*/ 3473 h 192448"/>
                <a:gd name="connsiteX50" fmla="*/ 157803 w 413163"/>
                <a:gd name="connsiteY50" fmla="*/ 1351 h 192448"/>
                <a:gd name="connsiteX51" fmla="*/ 161470 w 413163"/>
                <a:gd name="connsiteY51" fmla="*/ 193 h 19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163" h="192448">
                  <a:moveTo>
                    <a:pt x="165138" y="0"/>
                  </a:moveTo>
                  <a:lnTo>
                    <a:pt x="168612" y="386"/>
                  </a:lnTo>
                  <a:lnTo>
                    <a:pt x="172279" y="2122"/>
                  </a:lnTo>
                  <a:lnTo>
                    <a:pt x="175368" y="4245"/>
                  </a:lnTo>
                  <a:lnTo>
                    <a:pt x="207409" y="36271"/>
                  </a:lnTo>
                  <a:lnTo>
                    <a:pt x="239643" y="4245"/>
                  </a:lnTo>
                  <a:lnTo>
                    <a:pt x="242731" y="2122"/>
                  </a:lnTo>
                  <a:lnTo>
                    <a:pt x="246398" y="386"/>
                  </a:lnTo>
                  <a:lnTo>
                    <a:pt x="250066" y="0"/>
                  </a:lnTo>
                  <a:lnTo>
                    <a:pt x="253540" y="193"/>
                  </a:lnTo>
                  <a:lnTo>
                    <a:pt x="257400" y="1351"/>
                  </a:lnTo>
                  <a:lnTo>
                    <a:pt x="260489" y="3473"/>
                  </a:lnTo>
                  <a:lnTo>
                    <a:pt x="283844" y="22959"/>
                  </a:lnTo>
                  <a:lnTo>
                    <a:pt x="382477" y="62316"/>
                  </a:lnTo>
                  <a:lnTo>
                    <a:pt x="386530" y="64632"/>
                  </a:lnTo>
                  <a:lnTo>
                    <a:pt x="390390" y="68104"/>
                  </a:lnTo>
                  <a:lnTo>
                    <a:pt x="393865" y="72542"/>
                  </a:lnTo>
                  <a:lnTo>
                    <a:pt x="396953" y="77944"/>
                  </a:lnTo>
                  <a:lnTo>
                    <a:pt x="399655" y="83925"/>
                  </a:lnTo>
                  <a:lnTo>
                    <a:pt x="402165" y="90870"/>
                  </a:lnTo>
                  <a:lnTo>
                    <a:pt x="404288" y="98394"/>
                  </a:lnTo>
                  <a:lnTo>
                    <a:pt x="406218" y="106111"/>
                  </a:lnTo>
                  <a:lnTo>
                    <a:pt x="407955" y="114215"/>
                  </a:lnTo>
                  <a:lnTo>
                    <a:pt x="409499" y="122511"/>
                  </a:lnTo>
                  <a:lnTo>
                    <a:pt x="410657" y="130999"/>
                  </a:lnTo>
                  <a:lnTo>
                    <a:pt x="411815" y="139488"/>
                  </a:lnTo>
                  <a:lnTo>
                    <a:pt x="412588" y="147784"/>
                  </a:lnTo>
                  <a:lnTo>
                    <a:pt x="413163" y="153678"/>
                  </a:lnTo>
                  <a:lnTo>
                    <a:pt x="396287" y="153496"/>
                  </a:lnTo>
                  <a:cubicBezTo>
                    <a:pt x="260291" y="163636"/>
                    <a:pt x="120967" y="210905"/>
                    <a:pt x="22208" y="184566"/>
                  </a:cubicBezTo>
                  <a:lnTo>
                    <a:pt x="0" y="175984"/>
                  </a:lnTo>
                  <a:lnTo>
                    <a:pt x="299" y="170743"/>
                  </a:lnTo>
                  <a:lnTo>
                    <a:pt x="879" y="163412"/>
                  </a:lnTo>
                  <a:lnTo>
                    <a:pt x="1651" y="155694"/>
                  </a:lnTo>
                  <a:lnTo>
                    <a:pt x="2423" y="147784"/>
                  </a:lnTo>
                  <a:lnTo>
                    <a:pt x="3195" y="139488"/>
                  </a:lnTo>
                  <a:lnTo>
                    <a:pt x="4546" y="130999"/>
                  </a:lnTo>
                  <a:lnTo>
                    <a:pt x="5704" y="122511"/>
                  </a:lnTo>
                  <a:lnTo>
                    <a:pt x="7248" y="114215"/>
                  </a:lnTo>
                  <a:lnTo>
                    <a:pt x="8792" y="106111"/>
                  </a:lnTo>
                  <a:lnTo>
                    <a:pt x="10722" y="98394"/>
                  </a:lnTo>
                  <a:lnTo>
                    <a:pt x="13039" y="90870"/>
                  </a:lnTo>
                  <a:lnTo>
                    <a:pt x="15548" y="83925"/>
                  </a:lnTo>
                  <a:lnTo>
                    <a:pt x="18250" y="77944"/>
                  </a:lnTo>
                  <a:lnTo>
                    <a:pt x="21339" y="72542"/>
                  </a:lnTo>
                  <a:lnTo>
                    <a:pt x="24620" y="68104"/>
                  </a:lnTo>
                  <a:lnTo>
                    <a:pt x="28480" y="64632"/>
                  </a:lnTo>
                  <a:lnTo>
                    <a:pt x="32534" y="62316"/>
                  </a:lnTo>
                  <a:lnTo>
                    <a:pt x="131359" y="22959"/>
                  </a:lnTo>
                  <a:lnTo>
                    <a:pt x="154522" y="3473"/>
                  </a:lnTo>
                  <a:lnTo>
                    <a:pt x="157803" y="1351"/>
                  </a:lnTo>
                  <a:lnTo>
                    <a:pt x="161470" y="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40" name="Freeform 16"/>
            <p:cNvSpPr>
              <a:spLocks noEditPoints="1"/>
            </p:cNvSpPr>
            <p:nvPr/>
          </p:nvSpPr>
          <p:spPr bwMode="auto">
            <a:xfrm>
              <a:off x="8246561" y="1151634"/>
              <a:ext cx="267401" cy="280134"/>
            </a:xfrm>
            <a:custGeom>
              <a:avLst/>
              <a:gdLst>
                <a:gd name="T0" fmla="*/ 575 w 1385"/>
                <a:gd name="T1" fmla="*/ 132 h 1452"/>
                <a:gd name="T2" fmla="*/ 418 w 1385"/>
                <a:gd name="T3" fmla="*/ 190 h 1452"/>
                <a:gd name="T4" fmla="*/ 290 w 1385"/>
                <a:gd name="T5" fmla="*/ 289 h 1452"/>
                <a:gd name="T6" fmla="*/ 204 w 1385"/>
                <a:gd name="T7" fmla="*/ 419 h 1452"/>
                <a:gd name="T8" fmla="*/ 191 w 1385"/>
                <a:gd name="T9" fmla="*/ 528 h 1452"/>
                <a:gd name="T10" fmla="*/ 248 w 1385"/>
                <a:gd name="T11" fmla="*/ 447 h 1452"/>
                <a:gd name="T12" fmla="*/ 343 w 1385"/>
                <a:gd name="T13" fmla="*/ 336 h 1452"/>
                <a:gd name="T14" fmla="*/ 473 w 1385"/>
                <a:gd name="T15" fmla="*/ 262 h 1452"/>
                <a:gd name="T16" fmla="*/ 634 w 1385"/>
                <a:gd name="T17" fmla="*/ 226 h 1452"/>
                <a:gd name="T18" fmla="*/ 808 w 1385"/>
                <a:gd name="T19" fmla="*/ 234 h 1452"/>
                <a:gd name="T20" fmla="*/ 959 w 1385"/>
                <a:gd name="T21" fmla="*/ 282 h 1452"/>
                <a:gd name="T22" fmla="*/ 1079 w 1385"/>
                <a:gd name="T23" fmla="*/ 369 h 1452"/>
                <a:gd name="T24" fmla="*/ 1161 w 1385"/>
                <a:gd name="T25" fmla="*/ 491 h 1452"/>
                <a:gd name="T26" fmla="*/ 1213 w 1385"/>
                <a:gd name="T27" fmla="*/ 519 h 1452"/>
                <a:gd name="T28" fmla="*/ 1158 w 1385"/>
                <a:gd name="T29" fmla="*/ 373 h 1452"/>
                <a:gd name="T30" fmla="*/ 1056 w 1385"/>
                <a:gd name="T31" fmla="*/ 252 h 1452"/>
                <a:gd name="T32" fmla="*/ 918 w 1385"/>
                <a:gd name="T33" fmla="*/ 166 h 1452"/>
                <a:gd name="T34" fmla="*/ 752 w 1385"/>
                <a:gd name="T35" fmla="*/ 124 h 1452"/>
                <a:gd name="T36" fmla="*/ 759 w 1385"/>
                <a:gd name="T37" fmla="*/ 3 h 1452"/>
                <a:gd name="T38" fmla="*/ 943 w 1385"/>
                <a:gd name="T39" fmla="*/ 46 h 1452"/>
                <a:gd name="T40" fmla="*/ 1103 w 1385"/>
                <a:gd name="T41" fmla="*/ 134 h 1452"/>
                <a:gd name="T42" fmla="*/ 1228 w 1385"/>
                <a:gd name="T43" fmla="*/ 259 h 1452"/>
                <a:gd name="T44" fmla="*/ 1310 w 1385"/>
                <a:gd name="T45" fmla="*/ 414 h 1452"/>
                <a:gd name="T46" fmla="*/ 1353 w 1385"/>
                <a:gd name="T47" fmla="*/ 542 h 1452"/>
                <a:gd name="T48" fmla="*/ 1383 w 1385"/>
                <a:gd name="T49" fmla="*/ 596 h 1452"/>
                <a:gd name="T50" fmla="*/ 1382 w 1385"/>
                <a:gd name="T51" fmla="*/ 884 h 1452"/>
                <a:gd name="T52" fmla="*/ 1345 w 1385"/>
                <a:gd name="T53" fmla="*/ 942 h 1452"/>
                <a:gd name="T54" fmla="*/ 1278 w 1385"/>
                <a:gd name="T55" fmla="*/ 966 h 1452"/>
                <a:gd name="T56" fmla="*/ 1160 w 1385"/>
                <a:gd name="T57" fmla="*/ 1002 h 1452"/>
                <a:gd name="T58" fmla="*/ 1108 w 1385"/>
                <a:gd name="T59" fmla="*/ 1065 h 1452"/>
                <a:gd name="T60" fmla="*/ 1029 w 1385"/>
                <a:gd name="T61" fmla="*/ 1124 h 1452"/>
                <a:gd name="T62" fmla="*/ 923 w 1385"/>
                <a:gd name="T63" fmla="*/ 1169 h 1452"/>
                <a:gd name="T64" fmla="*/ 818 w 1385"/>
                <a:gd name="T65" fmla="*/ 1170 h 1452"/>
                <a:gd name="T66" fmla="*/ 718 w 1385"/>
                <a:gd name="T67" fmla="*/ 1157 h 1452"/>
                <a:gd name="T68" fmla="*/ 670 w 1385"/>
                <a:gd name="T69" fmla="*/ 1177 h 1452"/>
                <a:gd name="T70" fmla="*/ 650 w 1385"/>
                <a:gd name="T71" fmla="*/ 1225 h 1452"/>
                <a:gd name="T72" fmla="*/ 670 w 1385"/>
                <a:gd name="T73" fmla="*/ 1272 h 1452"/>
                <a:gd name="T74" fmla="*/ 718 w 1385"/>
                <a:gd name="T75" fmla="*/ 1291 h 1452"/>
                <a:gd name="T76" fmla="*/ 812 w 1385"/>
                <a:gd name="T77" fmla="*/ 1284 h 1452"/>
                <a:gd name="T78" fmla="*/ 883 w 1385"/>
                <a:gd name="T79" fmla="*/ 1257 h 1452"/>
                <a:gd name="T80" fmla="*/ 1005 w 1385"/>
                <a:gd name="T81" fmla="*/ 1224 h 1452"/>
                <a:gd name="T82" fmla="*/ 1099 w 1385"/>
                <a:gd name="T83" fmla="*/ 1174 h 1452"/>
                <a:gd name="T84" fmla="*/ 1079 w 1385"/>
                <a:gd name="T85" fmla="*/ 1244 h 1452"/>
                <a:gd name="T86" fmla="*/ 994 w 1385"/>
                <a:gd name="T87" fmla="*/ 1349 h 1452"/>
                <a:gd name="T88" fmla="*/ 884 w 1385"/>
                <a:gd name="T89" fmla="*/ 1419 h 1452"/>
                <a:gd name="T90" fmla="*/ 746 w 1385"/>
                <a:gd name="T91" fmla="*/ 1450 h 1452"/>
                <a:gd name="T92" fmla="*/ 606 w 1385"/>
                <a:gd name="T93" fmla="*/ 1444 h 1452"/>
                <a:gd name="T94" fmla="*/ 482 w 1385"/>
                <a:gd name="T95" fmla="*/ 1395 h 1452"/>
                <a:gd name="T96" fmla="*/ 371 w 1385"/>
                <a:gd name="T97" fmla="*/ 1309 h 1452"/>
                <a:gd name="T98" fmla="*/ 280 w 1385"/>
                <a:gd name="T99" fmla="*/ 1185 h 1452"/>
                <a:gd name="T100" fmla="*/ 216 w 1385"/>
                <a:gd name="T101" fmla="*/ 1026 h 1452"/>
                <a:gd name="T102" fmla="*/ 82 w 1385"/>
                <a:gd name="T103" fmla="*/ 963 h 1452"/>
                <a:gd name="T104" fmla="*/ 23 w 1385"/>
                <a:gd name="T105" fmla="*/ 926 h 1452"/>
                <a:gd name="T106" fmla="*/ 0 w 1385"/>
                <a:gd name="T107" fmla="*/ 859 h 1452"/>
                <a:gd name="T108" fmla="*/ 9 w 1385"/>
                <a:gd name="T109" fmla="*/ 575 h 1452"/>
                <a:gd name="T110" fmla="*/ 49 w 1385"/>
                <a:gd name="T111" fmla="*/ 529 h 1452"/>
                <a:gd name="T112" fmla="*/ 98 w 1385"/>
                <a:gd name="T113" fmla="*/ 360 h 1452"/>
                <a:gd name="T114" fmla="*/ 195 w 1385"/>
                <a:gd name="T115" fmla="*/ 214 h 1452"/>
                <a:gd name="T116" fmla="*/ 333 w 1385"/>
                <a:gd name="T117" fmla="*/ 101 h 1452"/>
                <a:gd name="T118" fmla="*/ 501 w 1385"/>
                <a:gd name="T119" fmla="*/ 27 h 1452"/>
                <a:gd name="T120" fmla="*/ 692 w 1385"/>
                <a:gd name="T121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5" h="1452">
                  <a:moveTo>
                    <a:pt x="692" y="120"/>
                  </a:moveTo>
                  <a:lnTo>
                    <a:pt x="633" y="124"/>
                  </a:lnTo>
                  <a:lnTo>
                    <a:pt x="575" y="132"/>
                  </a:lnTo>
                  <a:lnTo>
                    <a:pt x="520" y="146"/>
                  </a:lnTo>
                  <a:lnTo>
                    <a:pt x="468" y="166"/>
                  </a:lnTo>
                  <a:lnTo>
                    <a:pt x="418" y="190"/>
                  </a:lnTo>
                  <a:lnTo>
                    <a:pt x="372" y="220"/>
                  </a:lnTo>
                  <a:lnTo>
                    <a:pt x="329" y="252"/>
                  </a:lnTo>
                  <a:lnTo>
                    <a:pt x="290" y="289"/>
                  </a:lnTo>
                  <a:lnTo>
                    <a:pt x="256" y="330"/>
                  </a:lnTo>
                  <a:lnTo>
                    <a:pt x="227" y="373"/>
                  </a:lnTo>
                  <a:lnTo>
                    <a:pt x="204" y="419"/>
                  </a:lnTo>
                  <a:lnTo>
                    <a:pt x="185" y="468"/>
                  </a:lnTo>
                  <a:lnTo>
                    <a:pt x="172" y="519"/>
                  </a:lnTo>
                  <a:lnTo>
                    <a:pt x="191" y="528"/>
                  </a:lnTo>
                  <a:lnTo>
                    <a:pt x="206" y="540"/>
                  </a:lnTo>
                  <a:lnTo>
                    <a:pt x="224" y="491"/>
                  </a:lnTo>
                  <a:lnTo>
                    <a:pt x="248" y="447"/>
                  </a:lnTo>
                  <a:lnTo>
                    <a:pt x="275" y="406"/>
                  </a:lnTo>
                  <a:lnTo>
                    <a:pt x="306" y="369"/>
                  </a:lnTo>
                  <a:lnTo>
                    <a:pt x="343" y="336"/>
                  </a:lnTo>
                  <a:lnTo>
                    <a:pt x="382" y="307"/>
                  </a:lnTo>
                  <a:lnTo>
                    <a:pt x="426" y="282"/>
                  </a:lnTo>
                  <a:lnTo>
                    <a:pt x="473" y="262"/>
                  </a:lnTo>
                  <a:lnTo>
                    <a:pt x="524" y="245"/>
                  </a:lnTo>
                  <a:lnTo>
                    <a:pt x="577" y="234"/>
                  </a:lnTo>
                  <a:lnTo>
                    <a:pt x="634" y="226"/>
                  </a:lnTo>
                  <a:lnTo>
                    <a:pt x="692" y="224"/>
                  </a:lnTo>
                  <a:lnTo>
                    <a:pt x="752" y="226"/>
                  </a:lnTo>
                  <a:lnTo>
                    <a:pt x="808" y="234"/>
                  </a:lnTo>
                  <a:lnTo>
                    <a:pt x="862" y="245"/>
                  </a:lnTo>
                  <a:lnTo>
                    <a:pt x="913" y="262"/>
                  </a:lnTo>
                  <a:lnTo>
                    <a:pt x="959" y="282"/>
                  </a:lnTo>
                  <a:lnTo>
                    <a:pt x="1004" y="307"/>
                  </a:lnTo>
                  <a:lnTo>
                    <a:pt x="1043" y="336"/>
                  </a:lnTo>
                  <a:lnTo>
                    <a:pt x="1079" y="369"/>
                  </a:lnTo>
                  <a:lnTo>
                    <a:pt x="1110" y="406"/>
                  </a:lnTo>
                  <a:lnTo>
                    <a:pt x="1138" y="447"/>
                  </a:lnTo>
                  <a:lnTo>
                    <a:pt x="1161" y="491"/>
                  </a:lnTo>
                  <a:lnTo>
                    <a:pt x="1179" y="540"/>
                  </a:lnTo>
                  <a:lnTo>
                    <a:pt x="1194" y="528"/>
                  </a:lnTo>
                  <a:lnTo>
                    <a:pt x="1213" y="519"/>
                  </a:lnTo>
                  <a:lnTo>
                    <a:pt x="1201" y="468"/>
                  </a:lnTo>
                  <a:lnTo>
                    <a:pt x="1182" y="419"/>
                  </a:lnTo>
                  <a:lnTo>
                    <a:pt x="1158" y="373"/>
                  </a:lnTo>
                  <a:lnTo>
                    <a:pt x="1129" y="330"/>
                  </a:lnTo>
                  <a:lnTo>
                    <a:pt x="1095" y="289"/>
                  </a:lnTo>
                  <a:lnTo>
                    <a:pt x="1056" y="252"/>
                  </a:lnTo>
                  <a:lnTo>
                    <a:pt x="1014" y="220"/>
                  </a:lnTo>
                  <a:lnTo>
                    <a:pt x="968" y="190"/>
                  </a:lnTo>
                  <a:lnTo>
                    <a:pt x="918" y="166"/>
                  </a:lnTo>
                  <a:lnTo>
                    <a:pt x="866" y="146"/>
                  </a:lnTo>
                  <a:lnTo>
                    <a:pt x="811" y="132"/>
                  </a:lnTo>
                  <a:lnTo>
                    <a:pt x="752" y="124"/>
                  </a:lnTo>
                  <a:lnTo>
                    <a:pt x="692" y="120"/>
                  </a:lnTo>
                  <a:close/>
                  <a:moveTo>
                    <a:pt x="692" y="0"/>
                  </a:moveTo>
                  <a:lnTo>
                    <a:pt x="759" y="3"/>
                  </a:lnTo>
                  <a:lnTo>
                    <a:pt x="822" y="11"/>
                  </a:lnTo>
                  <a:lnTo>
                    <a:pt x="884" y="27"/>
                  </a:lnTo>
                  <a:lnTo>
                    <a:pt x="943" y="46"/>
                  </a:lnTo>
                  <a:lnTo>
                    <a:pt x="999" y="71"/>
                  </a:lnTo>
                  <a:lnTo>
                    <a:pt x="1053" y="101"/>
                  </a:lnTo>
                  <a:lnTo>
                    <a:pt x="1103" y="134"/>
                  </a:lnTo>
                  <a:lnTo>
                    <a:pt x="1148" y="172"/>
                  </a:lnTo>
                  <a:lnTo>
                    <a:pt x="1190" y="214"/>
                  </a:lnTo>
                  <a:lnTo>
                    <a:pt x="1228" y="259"/>
                  </a:lnTo>
                  <a:lnTo>
                    <a:pt x="1260" y="308"/>
                  </a:lnTo>
                  <a:lnTo>
                    <a:pt x="1287" y="360"/>
                  </a:lnTo>
                  <a:lnTo>
                    <a:pt x="1310" y="414"/>
                  </a:lnTo>
                  <a:lnTo>
                    <a:pt x="1326" y="470"/>
                  </a:lnTo>
                  <a:lnTo>
                    <a:pt x="1336" y="529"/>
                  </a:lnTo>
                  <a:lnTo>
                    <a:pt x="1353" y="542"/>
                  </a:lnTo>
                  <a:lnTo>
                    <a:pt x="1366" y="557"/>
                  </a:lnTo>
                  <a:lnTo>
                    <a:pt x="1377" y="575"/>
                  </a:lnTo>
                  <a:lnTo>
                    <a:pt x="1383" y="596"/>
                  </a:lnTo>
                  <a:lnTo>
                    <a:pt x="1385" y="619"/>
                  </a:lnTo>
                  <a:lnTo>
                    <a:pt x="1385" y="859"/>
                  </a:lnTo>
                  <a:lnTo>
                    <a:pt x="1382" y="884"/>
                  </a:lnTo>
                  <a:lnTo>
                    <a:pt x="1374" y="906"/>
                  </a:lnTo>
                  <a:lnTo>
                    <a:pt x="1361" y="926"/>
                  </a:lnTo>
                  <a:lnTo>
                    <a:pt x="1345" y="942"/>
                  </a:lnTo>
                  <a:lnTo>
                    <a:pt x="1326" y="955"/>
                  </a:lnTo>
                  <a:lnTo>
                    <a:pt x="1303" y="963"/>
                  </a:lnTo>
                  <a:lnTo>
                    <a:pt x="1278" y="966"/>
                  </a:lnTo>
                  <a:lnTo>
                    <a:pt x="1182" y="966"/>
                  </a:lnTo>
                  <a:lnTo>
                    <a:pt x="1173" y="983"/>
                  </a:lnTo>
                  <a:lnTo>
                    <a:pt x="1160" y="1002"/>
                  </a:lnTo>
                  <a:lnTo>
                    <a:pt x="1145" y="1023"/>
                  </a:lnTo>
                  <a:lnTo>
                    <a:pt x="1128" y="1043"/>
                  </a:lnTo>
                  <a:lnTo>
                    <a:pt x="1108" y="1065"/>
                  </a:lnTo>
                  <a:lnTo>
                    <a:pt x="1084" y="1086"/>
                  </a:lnTo>
                  <a:lnTo>
                    <a:pt x="1059" y="1105"/>
                  </a:lnTo>
                  <a:lnTo>
                    <a:pt x="1029" y="1124"/>
                  </a:lnTo>
                  <a:lnTo>
                    <a:pt x="997" y="1142"/>
                  </a:lnTo>
                  <a:lnTo>
                    <a:pt x="961" y="1156"/>
                  </a:lnTo>
                  <a:lnTo>
                    <a:pt x="923" y="1169"/>
                  </a:lnTo>
                  <a:lnTo>
                    <a:pt x="880" y="1178"/>
                  </a:lnTo>
                  <a:lnTo>
                    <a:pt x="832" y="1184"/>
                  </a:lnTo>
                  <a:lnTo>
                    <a:pt x="818" y="1170"/>
                  </a:lnTo>
                  <a:lnTo>
                    <a:pt x="800" y="1160"/>
                  </a:lnTo>
                  <a:lnTo>
                    <a:pt x="779" y="1157"/>
                  </a:lnTo>
                  <a:lnTo>
                    <a:pt x="718" y="1157"/>
                  </a:lnTo>
                  <a:lnTo>
                    <a:pt x="699" y="1160"/>
                  </a:lnTo>
                  <a:lnTo>
                    <a:pt x="683" y="1166"/>
                  </a:lnTo>
                  <a:lnTo>
                    <a:pt x="670" y="1177"/>
                  </a:lnTo>
                  <a:lnTo>
                    <a:pt x="660" y="1190"/>
                  </a:lnTo>
                  <a:lnTo>
                    <a:pt x="653" y="1206"/>
                  </a:lnTo>
                  <a:lnTo>
                    <a:pt x="650" y="1225"/>
                  </a:lnTo>
                  <a:lnTo>
                    <a:pt x="653" y="1242"/>
                  </a:lnTo>
                  <a:lnTo>
                    <a:pt x="660" y="1258"/>
                  </a:lnTo>
                  <a:lnTo>
                    <a:pt x="670" y="1272"/>
                  </a:lnTo>
                  <a:lnTo>
                    <a:pt x="683" y="1283"/>
                  </a:lnTo>
                  <a:lnTo>
                    <a:pt x="699" y="1289"/>
                  </a:lnTo>
                  <a:lnTo>
                    <a:pt x="718" y="1291"/>
                  </a:lnTo>
                  <a:lnTo>
                    <a:pt x="779" y="1291"/>
                  </a:lnTo>
                  <a:lnTo>
                    <a:pt x="795" y="1289"/>
                  </a:lnTo>
                  <a:lnTo>
                    <a:pt x="812" y="1284"/>
                  </a:lnTo>
                  <a:lnTo>
                    <a:pt x="825" y="1274"/>
                  </a:lnTo>
                  <a:lnTo>
                    <a:pt x="835" y="1262"/>
                  </a:lnTo>
                  <a:lnTo>
                    <a:pt x="883" y="1257"/>
                  </a:lnTo>
                  <a:lnTo>
                    <a:pt x="927" y="1248"/>
                  </a:lnTo>
                  <a:lnTo>
                    <a:pt x="968" y="1238"/>
                  </a:lnTo>
                  <a:lnTo>
                    <a:pt x="1005" y="1224"/>
                  </a:lnTo>
                  <a:lnTo>
                    <a:pt x="1039" y="1208"/>
                  </a:lnTo>
                  <a:lnTo>
                    <a:pt x="1071" y="1192"/>
                  </a:lnTo>
                  <a:lnTo>
                    <a:pt x="1099" y="1174"/>
                  </a:lnTo>
                  <a:lnTo>
                    <a:pt x="1125" y="1156"/>
                  </a:lnTo>
                  <a:lnTo>
                    <a:pt x="1103" y="1202"/>
                  </a:lnTo>
                  <a:lnTo>
                    <a:pt x="1079" y="1244"/>
                  </a:lnTo>
                  <a:lnTo>
                    <a:pt x="1053" y="1283"/>
                  </a:lnTo>
                  <a:lnTo>
                    <a:pt x="1024" y="1318"/>
                  </a:lnTo>
                  <a:lnTo>
                    <a:pt x="994" y="1349"/>
                  </a:lnTo>
                  <a:lnTo>
                    <a:pt x="959" y="1376"/>
                  </a:lnTo>
                  <a:lnTo>
                    <a:pt x="924" y="1399"/>
                  </a:lnTo>
                  <a:lnTo>
                    <a:pt x="884" y="1419"/>
                  </a:lnTo>
                  <a:lnTo>
                    <a:pt x="841" y="1433"/>
                  </a:lnTo>
                  <a:lnTo>
                    <a:pt x="795" y="1444"/>
                  </a:lnTo>
                  <a:lnTo>
                    <a:pt x="746" y="1450"/>
                  </a:lnTo>
                  <a:lnTo>
                    <a:pt x="692" y="1452"/>
                  </a:lnTo>
                  <a:lnTo>
                    <a:pt x="649" y="1450"/>
                  </a:lnTo>
                  <a:lnTo>
                    <a:pt x="606" y="1444"/>
                  </a:lnTo>
                  <a:lnTo>
                    <a:pt x="563" y="1432"/>
                  </a:lnTo>
                  <a:lnTo>
                    <a:pt x="522" y="1415"/>
                  </a:lnTo>
                  <a:lnTo>
                    <a:pt x="482" y="1395"/>
                  </a:lnTo>
                  <a:lnTo>
                    <a:pt x="443" y="1370"/>
                  </a:lnTo>
                  <a:lnTo>
                    <a:pt x="405" y="1341"/>
                  </a:lnTo>
                  <a:lnTo>
                    <a:pt x="371" y="1309"/>
                  </a:lnTo>
                  <a:lnTo>
                    <a:pt x="337" y="1271"/>
                  </a:lnTo>
                  <a:lnTo>
                    <a:pt x="307" y="1230"/>
                  </a:lnTo>
                  <a:lnTo>
                    <a:pt x="280" y="1185"/>
                  </a:lnTo>
                  <a:lnTo>
                    <a:pt x="255" y="1135"/>
                  </a:lnTo>
                  <a:lnTo>
                    <a:pt x="234" y="1082"/>
                  </a:lnTo>
                  <a:lnTo>
                    <a:pt x="216" y="1026"/>
                  </a:lnTo>
                  <a:lnTo>
                    <a:pt x="202" y="966"/>
                  </a:lnTo>
                  <a:lnTo>
                    <a:pt x="106" y="966"/>
                  </a:lnTo>
                  <a:lnTo>
                    <a:pt x="82" y="963"/>
                  </a:lnTo>
                  <a:lnTo>
                    <a:pt x="60" y="955"/>
                  </a:lnTo>
                  <a:lnTo>
                    <a:pt x="40" y="942"/>
                  </a:lnTo>
                  <a:lnTo>
                    <a:pt x="23" y="926"/>
                  </a:lnTo>
                  <a:lnTo>
                    <a:pt x="11" y="906"/>
                  </a:lnTo>
                  <a:lnTo>
                    <a:pt x="3" y="884"/>
                  </a:lnTo>
                  <a:lnTo>
                    <a:pt x="0" y="859"/>
                  </a:lnTo>
                  <a:lnTo>
                    <a:pt x="0" y="619"/>
                  </a:lnTo>
                  <a:lnTo>
                    <a:pt x="3" y="596"/>
                  </a:lnTo>
                  <a:lnTo>
                    <a:pt x="9" y="575"/>
                  </a:lnTo>
                  <a:lnTo>
                    <a:pt x="19" y="557"/>
                  </a:lnTo>
                  <a:lnTo>
                    <a:pt x="33" y="542"/>
                  </a:lnTo>
                  <a:lnTo>
                    <a:pt x="49" y="529"/>
                  </a:lnTo>
                  <a:lnTo>
                    <a:pt x="60" y="470"/>
                  </a:lnTo>
                  <a:lnTo>
                    <a:pt x="76" y="414"/>
                  </a:lnTo>
                  <a:lnTo>
                    <a:pt x="98" y="360"/>
                  </a:lnTo>
                  <a:lnTo>
                    <a:pt x="126" y="308"/>
                  </a:lnTo>
                  <a:lnTo>
                    <a:pt x="158" y="259"/>
                  </a:lnTo>
                  <a:lnTo>
                    <a:pt x="195" y="214"/>
                  </a:lnTo>
                  <a:lnTo>
                    <a:pt x="237" y="172"/>
                  </a:lnTo>
                  <a:lnTo>
                    <a:pt x="283" y="134"/>
                  </a:lnTo>
                  <a:lnTo>
                    <a:pt x="333" y="101"/>
                  </a:lnTo>
                  <a:lnTo>
                    <a:pt x="386" y="71"/>
                  </a:lnTo>
                  <a:lnTo>
                    <a:pt x="442" y="46"/>
                  </a:lnTo>
                  <a:lnTo>
                    <a:pt x="501" y="27"/>
                  </a:lnTo>
                  <a:lnTo>
                    <a:pt x="564" y="11"/>
                  </a:lnTo>
                  <a:lnTo>
                    <a:pt x="627" y="3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547533" y="1471126"/>
              <a:ext cx="174151" cy="113601"/>
            </a:xfrm>
            <a:custGeom>
              <a:avLst/>
              <a:gdLst>
                <a:gd name="connsiteX0" fmla="*/ 12348 w 174151"/>
                <a:gd name="connsiteY0" fmla="*/ 0 h 113601"/>
                <a:gd name="connsiteX1" fmla="*/ 15434 w 174151"/>
                <a:gd name="connsiteY1" fmla="*/ 194 h 113601"/>
                <a:gd name="connsiteX2" fmla="*/ 18135 w 174151"/>
                <a:gd name="connsiteY2" fmla="*/ 1161 h 113601"/>
                <a:gd name="connsiteX3" fmla="*/ 20643 w 174151"/>
                <a:gd name="connsiteY3" fmla="*/ 2903 h 113601"/>
                <a:gd name="connsiteX4" fmla="*/ 41094 w 174151"/>
                <a:gd name="connsiteY4" fmla="*/ 23609 h 113601"/>
                <a:gd name="connsiteX5" fmla="*/ 61930 w 174151"/>
                <a:gd name="connsiteY5" fmla="*/ 2903 h 113601"/>
                <a:gd name="connsiteX6" fmla="*/ 64246 w 174151"/>
                <a:gd name="connsiteY6" fmla="*/ 1161 h 113601"/>
                <a:gd name="connsiteX7" fmla="*/ 67140 w 174151"/>
                <a:gd name="connsiteY7" fmla="*/ 194 h 113601"/>
                <a:gd name="connsiteX8" fmla="*/ 69841 w 174151"/>
                <a:gd name="connsiteY8" fmla="*/ 0 h 113601"/>
                <a:gd name="connsiteX9" fmla="*/ 72735 w 174151"/>
                <a:gd name="connsiteY9" fmla="*/ 774 h 113601"/>
                <a:gd name="connsiteX10" fmla="*/ 75243 w 174151"/>
                <a:gd name="connsiteY10" fmla="*/ 2322 h 113601"/>
                <a:gd name="connsiteX11" fmla="*/ 90291 w 174151"/>
                <a:gd name="connsiteY11" fmla="*/ 14901 h 113601"/>
                <a:gd name="connsiteX12" fmla="*/ 153958 w 174151"/>
                <a:gd name="connsiteY12" fmla="*/ 40251 h 113601"/>
                <a:gd name="connsiteX13" fmla="*/ 157045 w 174151"/>
                <a:gd name="connsiteY13" fmla="*/ 42380 h 113601"/>
                <a:gd name="connsiteX14" fmla="*/ 159939 w 174151"/>
                <a:gd name="connsiteY14" fmla="*/ 45282 h 113601"/>
                <a:gd name="connsiteX15" fmla="*/ 162447 w 174151"/>
                <a:gd name="connsiteY15" fmla="*/ 49346 h 113601"/>
                <a:gd name="connsiteX16" fmla="*/ 164762 w 174151"/>
                <a:gd name="connsiteY16" fmla="*/ 53797 h 113601"/>
                <a:gd name="connsiteX17" fmla="*/ 166498 w 174151"/>
                <a:gd name="connsiteY17" fmla="*/ 59215 h 113601"/>
                <a:gd name="connsiteX18" fmla="*/ 168235 w 174151"/>
                <a:gd name="connsiteY18" fmla="*/ 65408 h 113601"/>
                <a:gd name="connsiteX19" fmla="*/ 169778 w 174151"/>
                <a:gd name="connsiteY19" fmla="*/ 71600 h 113601"/>
                <a:gd name="connsiteX20" fmla="*/ 170936 w 174151"/>
                <a:gd name="connsiteY20" fmla="*/ 77986 h 113601"/>
                <a:gd name="connsiteX21" fmla="*/ 171900 w 174151"/>
                <a:gd name="connsiteY21" fmla="*/ 84759 h 113601"/>
                <a:gd name="connsiteX22" fmla="*/ 172865 w 174151"/>
                <a:gd name="connsiteY22" fmla="*/ 91339 h 113601"/>
                <a:gd name="connsiteX23" fmla="*/ 173444 w 174151"/>
                <a:gd name="connsiteY23" fmla="*/ 97918 h 113601"/>
                <a:gd name="connsiteX24" fmla="*/ 174023 w 174151"/>
                <a:gd name="connsiteY24" fmla="*/ 104111 h 113601"/>
                <a:gd name="connsiteX25" fmla="*/ 174151 w 174151"/>
                <a:gd name="connsiteY25" fmla="*/ 106031 h 113601"/>
                <a:gd name="connsiteX26" fmla="*/ 171611 w 174151"/>
                <a:gd name="connsiteY26" fmla="*/ 105542 h 113601"/>
                <a:gd name="connsiteX27" fmla="*/ 88191 w 174151"/>
                <a:gd name="connsiteY27" fmla="*/ 107086 h 113601"/>
                <a:gd name="connsiteX28" fmla="*/ 52414 w 174151"/>
                <a:gd name="connsiteY28" fmla="*/ 113601 h 113601"/>
                <a:gd name="connsiteX29" fmla="*/ 51705 w 174151"/>
                <a:gd name="connsiteY29" fmla="*/ 107207 h 113601"/>
                <a:gd name="connsiteX30" fmla="*/ 50548 w 174151"/>
                <a:gd name="connsiteY30" fmla="*/ 97338 h 113601"/>
                <a:gd name="connsiteX31" fmla="*/ 49004 w 174151"/>
                <a:gd name="connsiteY31" fmla="*/ 87469 h 113601"/>
                <a:gd name="connsiteX32" fmla="*/ 47461 w 174151"/>
                <a:gd name="connsiteY32" fmla="*/ 77793 h 113601"/>
                <a:gd name="connsiteX33" fmla="*/ 45531 w 174151"/>
                <a:gd name="connsiteY33" fmla="*/ 68504 h 113601"/>
                <a:gd name="connsiteX34" fmla="*/ 43409 w 174151"/>
                <a:gd name="connsiteY34" fmla="*/ 59796 h 113601"/>
                <a:gd name="connsiteX35" fmla="*/ 40901 w 174151"/>
                <a:gd name="connsiteY35" fmla="*/ 51668 h 113601"/>
                <a:gd name="connsiteX36" fmla="*/ 38200 w 174151"/>
                <a:gd name="connsiteY36" fmla="*/ 43928 h 113601"/>
                <a:gd name="connsiteX37" fmla="*/ 35113 w 174151"/>
                <a:gd name="connsiteY37" fmla="*/ 36768 h 113601"/>
                <a:gd name="connsiteX38" fmla="*/ 31640 w 174151"/>
                <a:gd name="connsiteY38" fmla="*/ 30382 h 113601"/>
                <a:gd name="connsiteX39" fmla="*/ 27589 w 174151"/>
                <a:gd name="connsiteY39" fmla="*/ 24770 h 113601"/>
                <a:gd name="connsiteX40" fmla="*/ 23345 w 174151"/>
                <a:gd name="connsiteY40" fmla="*/ 20126 h 113601"/>
                <a:gd name="connsiteX41" fmla="*/ 18521 w 174151"/>
                <a:gd name="connsiteY41" fmla="*/ 16255 h 113601"/>
                <a:gd name="connsiteX42" fmla="*/ 13119 w 174151"/>
                <a:gd name="connsiteY42" fmla="*/ 13546 h 113601"/>
                <a:gd name="connsiteX43" fmla="*/ 0 w 174151"/>
                <a:gd name="connsiteY43" fmla="*/ 8321 h 113601"/>
                <a:gd name="connsiteX44" fmla="*/ 6945 w 174151"/>
                <a:gd name="connsiteY44" fmla="*/ 2322 h 113601"/>
                <a:gd name="connsiteX45" fmla="*/ 9454 w 174151"/>
                <a:gd name="connsiteY45" fmla="*/ 774 h 1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151" h="113601">
                  <a:moveTo>
                    <a:pt x="12348" y="0"/>
                  </a:moveTo>
                  <a:lnTo>
                    <a:pt x="15434" y="194"/>
                  </a:lnTo>
                  <a:lnTo>
                    <a:pt x="18135" y="1161"/>
                  </a:lnTo>
                  <a:lnTo>
                    <a:pt x="20643" y="2903"/>
                  </a:lnTo>
                  <a:lnTo>
                    <a:pt x="41094" y="23609"/>
                  </a:lnTo>
                  <a:lnTo>
                    <a:pt x="61930" y="2903"/>
                  </a:lnTo>
                  <a:lnTo>
                    <a:pt x="64246" y="1161"/>
                  </a:lnTo>
                  <a:lnTo>
                    <a:pt x="67140" y="194"/>
                  </a:lnTo>
                  <a:lnTo>
                    <a:pt x="69841" y="0"/>
                  </a:lnTo>
                  <a:lnTo>
                    <a:pt x="72735" y="774"/>
                  </a:lnTo>
                  <a:lnTo>
                    <a:pt x="75243" y="2322"/>
                  </a:lnTo>
                  <a:lnTo>
                    <a:pt x="90291" y="14901"/>
                  </a:lnTo>
                  <a:lnTo>
                    <a:pt x="153958" y="40251"/>
                  </a:lnTo>
                  <a:lnTo>
                    <a:pt x="157045" y="42380"/>
                  </a:lnTo>
                  <a:lnTo>
                    <a:pt x="159939" y="45282"/>
                  </a:lnTo>
                  <a:lnTo>
                    <a:pt x="162447" y="49346"/>
                  </a:lnTo>
                  <a:lnTo>
                    <a:pt x="164762" y="53797"/>
                  </a:lnTo>
                  <a:lnTo>
                    <a:pt x="166498" y="59215"/>
                  </a:lnTo>
                  <a:lnTo>
                    <a:pt x="168235" y="65408"/>
                  </a:lnTo>
                  <a:lnTo>
                    <a:pt x="169778" y="71600"/>
                  </a:lnTo>
                  <a:lnTo>
                    <a:pt x="170936" y="77986"/>
                  </a:lnTo>
                  <a:lnTo>
                    <a:pt x="171900" y="84759"/>
                  </a:lnTo>
                  <a:lnTo>
                    <a:pt x="172865" y="91339"/>
                  </a:lnTo>
                  <a:lnTo>
                    <a:pt x="173444" y="97918"/>
                  </a:lnTo>
                  <a:lnTo>
                    <a:pt x="174023" y="104111"/>
                  </a:lnTo>
                  <a:lnTo>
                    <a:pt x="174151" y="106031"/>
                  </a:lnTo>
                  <a:lnTo>
                    <a:pt x="171611" y="105542"/>
                  </a:lnTo>
                  <a:cubicBezTo>
                    <a:pt x="144446" y="102579"/>
                    <a:pt x="116435" y="103674"/>
                    <a:pt x="88191" y="107086"/>
                  </a:cubicBezTo>
                  <a:lnTo>
                    <a:pt x="52414" y="113601"/>
                  </a:lnTo>
                  <a:lnTo>
                    <a:pt x="51705" y="107207"/>
                  </a:lnTo>
                  <a:lnTo>
                    <a:pt x="50548" y="97338"/>
                  </a:lnTo>
                  <a:lnTo>
                    <a:pt x="49004" y="87469"/>
                  </a:lnTo>
                  <a:lnTo>
                    <a:pt x="47461" y="77793"/>
                  </a:lnTo>
                  <a:lnTo>
                    <a:pt x="45531" y="68504"/>
                  </a:lnTo>
                  <a:lnTo>
                    <a:pt x="43409" y="59796"/>
                  </a:lnTo>
                  <a:lnTo>
                    <a:pt x="40901" y="51668"/>
                  </a:lnTo>
                  <a:lnTo>
                    <a:pt x="38200" y="43928"/>
                  </a:lnTo>
                  <a:lnTo>
                    <a:pt x="35113" y="36768"/>
                  </a:lnTo>
                  <a:lnTo>
                    <a:pt x="31640" y="30382"/>
                  </a:lnTo>
                  <a:lnTo>
                    <a:pt x="27589" y="24770"/>
                  </a:lnTo>
                  <a:lnTo>
                    <a:pt x="23345" y="20126"/>
                  </a:lnTo>
                  <a:lnTo>
                    <a:pt x="18521" y="16255"/>
                  </a:lnTo>
                  <a:lnTo>
                    <a:pt x="13119" y="13546"/>
                  </a:lnTo>
                  <a:lnTo>
                    <a:pt x="0" y="8321"/>
                  </a:lnTo>
                  <a:lnTo>
                    <a:pt x="6945" y="2322"/>
                  </a:lnTo>
                  <a:lnTo>
                    <a:pt x="9454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42" name="Freeform 18"/>
            <p:cNvSpPr>
              <a:spLocks noEditPoints="1"/>
            </p:cNvSpPr>
            <p:nvPr/>
          </p:nvSpPr>
          <p:spPr bwMode="auto">
            <a:xfrm>
              <a:off x="8502386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1 w 892"/>
                <a:gd name="T3" fmla="*/ 139 h 936"/>
                <a:gd name="T4" fmla="*/ 155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6 w 892"/>
                <a:gd name="T11" fmla="*/ 221 h 936"/>
                <a:gd name="T12" fmla="*/ 317 w 892"/>
                <a:gd name="T13" fmla="*/ 164 h 936"/>
                <a:gd name="T14" fmla="*/ 445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5 w 892"/>
                <a:gd name="T25" fmla="*/ 224 h 936"/>
                <a:gd name="T26" fmla="*/ 650 w 892"/>
                <a:gd name="T27" fmla="*/ 139 h 936"/>
                <a:gd name="T28" fmla="*/ 535 w 892"/>
                <a:gd name="T29" fmla="*/ 89 h 936"/>
                <a:gd name="T30" fmla="*/ 445 w 892"/>
                <a:gd name="T31" fmla="*/ 0 h 936"/>
                <a:gd name="T32" fmla="*/ 597 w 892"/>
                <a:gd name="T33" fmla="*/ 27 h 936"/>
                <a:gd name="T34" fmla="*/ 725 w 892"/>
                <a:gd name="T35" fmla="*/ 99 h 936"/>
                <a:gd name="T36" fmla="*/ 816 w 892"/>
                <a:gd name="T37" fmla="*/ 207 h 936"/>
                <a:gd name="T38" fmla="*/ 860 w 892"/>
                <a:gd name="T39" fmla="*/ 341 h 936"/>
                <a:gd name="T40" fmla="*/ 889 w 892"/>
                <a:gd name="T41" fmla="*/ 381 h 936"/>
                <a:gd name="T42" fmla="*/ 889 w 892"/>
                <a:gd name="T43" fmla="*/ 572 h 936"/>
                <a:gd name="T44" fmla="*/ 857 w 892"/>
                <a:gd name="T45" fmla="*/ 613 h 936"/>
                <a:gd name="T46" fmla="*/ 761 w 892"/>
                <a:gd name="T47" fmla="*/ 622 h 936"/>
                <a:gd name="T48" fmla="*/ 727 w 892"/>
                <a:gd name="T49" fmla="*/ 671 h 936"/>
                <a:gd name="T50" fmla="*/ 666 w 892"/>
                <a:gd name="T51" fmla="*/ 722 h 936"/>
                <a:gd name="T52" fmla="*/ 575 w 892"/>
                <a:gd name="T53" fmla="*/ 757 h 936"/>
                <a:gd name="T54" fmla="*/ 514 w 892"/>
                <a:gd name="T55" fmla="*/ 747 h 936"/>
                <a:gd name="T56" fmla="*/ 447 w 892"/>
                <a:gd name="T57" fmla="*/ 747 h 936"/>
                <a:gd name="T58" fmla="*/ 420 w 892"/>
                <a:gd name="T59" fmla="*/ 776 h 936"/>
                <a:gd name="T60" fmla="*/ 427 w 892"/>
                <a:gd name="T61" fmla="*/ 814 h 936"/>
                <a:gd name="T62" fmla="*/ 461 w 892"/>
                <a:gd name="T63" fmla="*/ 833 h 936"/>
                <a:gd name="T64" fmla="*/ 527 w 892"/>
                <a:gd name="T65" fmla="*/ 823 h 936"/>
                <a:gd name="T66" fmla="*/ 613 w 892"/>
                <a:gd name="T67" fmla="*/ 799 h 936"/>
                <a:gd name="T68" fmla="*/ 702 w 892"/>
                <a:gd name="T69" fmla="*/ 760 h 936"/>
                <a:gd name="T70" fmla="*/ 688 w 892"/>
                <a:gd name="T71" fmla="*/ 812 h 936"/>
                <a:gd name="T72" fmla="*/ 618 w 892"/>
                <a:gd name="T73" fmla="*/ 887 h 936"/>
                <a:gd name="T74" fmla="*/ 524 w 892"/>
                <a:gd name="T75" fmla="*/ 928 h 936"/>
                <a:gd name="T76" fmla="*/ 411 w 892"/>
                <a:gd name="T77" fmla="*/ 933 h 936"/>
                <a:gd name="T78" fmla="*/ 309 w 892"/>
                <a:gd name="T79" fmla="*/ 898 h 936"/>
                <a:gd name="T80" fmla="*/ 222 w 892"/>
                <a:gd name="T81" fmla="*/ 825 h 936"/>
                <a:gd name="T82" fmla="*/ 157 w 892"/>
                <a:gd name="T83" fmla="*/ 715 h 936"/>
                <a:gd name="T84" fmla="*/ 68 w 892"/>
                <a:gd name="T85" fmla="*/ 622 h 936"/>
                <a:gd name="T86" fmla="*/ 19 w 892"/>
                <a:gd name="T87" fmla="*/ 602 h 936"/>
                <a:gd name="T88" fmla="*/ 0 w 892"/>
                <a:gd name="T89" fmla="*/ 553 h 936"/>
                <a:gd name="T90" fmla="*/ 9 w 892"/>
                <a:gd name="T91" fmla="*/ 365 h 936"/>
                <a:gd name="T92" fmla="*/ 40 w 892"/>
                <a:gd name="T93" fmla="*/ 293 h 936"/>
                <a:gd name="T94" fmla="*/ 101 w 892"/>
                <a:gd name="T95" fmla="*/ 167 h 936"/>
                <a:gd name="T96" fmla="*/ 206 w 892"/>
                <a:gd name="T97" fmla="*/ 70 h 936"/>
                <a:gd name="T98" fmla="*/ 342 w 892"/>
                <a:gd name="T99" fmla="*/ 1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36">
                  <a:moveTo>
                    <a:pt x="445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1" y="139"/>
                  </a:lnTo>
                  <a:lnTo>
                    <a:pt x="209" y="165"/>
                  </a:lnTo>
                  <a:lnTo>
                    <a:pt x="180" y="193"/>
                  </a:lnTo>
                  <a:lnTo>
                    <a:pt x="155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6" y="221"/>
                  </a:lnTo>
                  <a:lnTo>
                    <a:pt x="246" y="199"/>
                  </a:lnTo>
                  <a:lnTo>
                    <a:pt x="279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5" y="145"/>
                  </a:lnTo>
                  <a:lnTo>
                    <a:pt x="492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1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5" y="224"/>
                  </a:lnTo>
                  <a:lnTo>
                    <a:pt x="710" y="193"/>
                  </a:lnTo>
                  <a:lnTo>
                    <a:pt x="682" y="165"/>
                  </a:lnTo>
                  <a:lnTo>
                    <a:pt x="650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5" y="89"/>
                  </a:lnTo>
                  <a:lnTo>
                    <a:pt x="491" y="81"/>
                  </a:lnTo>
                  <a:lnTo>
                    <a:pt x="445" y="78"/>
                  </a:lnTo>
                  <a:close/>
                  <a:moveTo>
                    <a:pt x="445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7" y="27"/>
                  </a:lnTo>
                  <a:lnTo>
                    <a:pt x="644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0" y="167"/>
                  </a:lnTo>
                  <a:lnTo>
                    <a:pt x="816" y="207"/>
                  </a:lnTo>
                  <a:lnTo>
                    <a:pt x="837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89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89" y="572"/>
                  </a:lnTo>
                  <a:lnTo>
                    <a:pt x="882" y="589"/>
                  </a:lnTo>
                  <a:lnTo>
                    <a:pt x="871" y="602"/>
                  </a:lnTo>
                  <a:lnTo>
                    <a:pt x="857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1" y="622"/>
                  </a:lnTo>
                  <a:lnTo>
                    <a:pt x="753" y="637"/>
                  </a:lnTo>
                  <a:lnTo>
                    <a:pt x="741" y="654"/>
                  </a:lnTo>
                  <a:lnTo>
                    <a:pt x="727" y="671"/>
                  </a:lnTo>
                  <a:lnTo>
                    <a:pt x="710" y="689"/>
                  </a:lnTo>
                  <a:lnTo>
                    <a:pt x="690" y="705"/>
                  </a:lnTo>
                  <a:lnTo>
                    <a:pt x="666" y="722"/>
                  </a:lnTo>
                  <a:lnTo>
                    <a:pt x="639" y="737"/>
                  </a:lnTo>
                  <a:lnTo>
                    <a:pt x="609" y="749"/>
                  </a:lnTo>
                  <a:lnTo>
                    <a:pt x="575" y="757"/>
                  </a:lnTo>
                  <a:lnTo>
                    <a:pt x="536" y="763"/>
                  </a:lnTo>
                  <a:lnTo>
                    <a:pt x="526" y="754"/>
                  </a:lnTo>
                  <a:lnTo>
                    <a:pt x="514" y="747"/>
                  </a:lnTo>
                  <a:lnTo>
                    <a:pt x="501" y="745"/>
                  </a:lnTo>
                  <a:lnTo>
                    <a:pt x="461" y="745"/>
                  </a:lnTo>
                  <a:lnTo>
                    <a:pt x="447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0" y="776"/>
                  </a:lnTo>
                  <a:lnTo>
                    <a:pt x="418" y="788"/>
                  </a:lnTo>
                  <a:lnTo>
                    <a:pt x="420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7" y="831"/>
                  </a:lnTo>
                  <a:lnTo>
                    <a:pt x="461" y="833"/>
                  </a:lnTo>
                  <a:lnTo>
                    <a:pt x="501" y="833"/>
                  </a:lnTo>
                  <a:lnTo>
                    <a:pt x="515" y="829"/>
                  </a:lnTo>
                  <a:lnTo>
                    <a:pt x="527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3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5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6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7" y="918"/>
                  </a:lnTo>
                  <a:lnTo>
                    <a:pt x="524" y="928"/>
                  </a:lnTo>
                  <a:lnTo>
                    <a:pt x="486" y="934"/>
                  </a:lnTo>
                  <a:lnTo>
                    <a:pt x="445" y="936"/>
                  </a:lnTo>
                  <a:lnTo>
                    <a:pt x="411" y="933"/>
                  </a:lnTo>
                  <a:lnTo>
                    <a:pt x="375" y="926"/>
                  </a:lnTo>
                  <a:lnTo>
                    <a:pt x="342" y="915"/>
                  </a:lnTo>
                  <a:lnTo>
                    <a:pt x="309" y="898"/>
                  </a:lnTo>
                  <a:lnTo>
                    <a:pt x="278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7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1" y="670"/>
                  </a:lnTo>
                  <a:lnTo>
                    <a:pt x="130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3" y="613"/>
                  </a:lnTo>
                  <a:lnTo>
                    <a:pt x="19" y="602"/>
                  </a:lnTo>
                  <a:lnTo>
                    <a:pt x="9" y="589"/>
                  </a:lnTo>
                  <a:lnTo>
                    <a:pt x="2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2" y="381"/>
                  </a:lnTo>
                  <a:lnTo>
                    <a:pt x="9" y="365"/>
                  </a:lnTo>
                  <a:lnTo>
                    <a:pt x="18" y="352"/>
                  </a:lnTo>
                  <a:lnTo>
                    <a:pt x="31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5" y="207"/>
                  </a:lnTo>
                  <a:lnTo>
                    <a:pt x="101" y="167"/>
                  </a:lnTo>
                  <a:lnTo>
                    <a:pt x="132" y="132"/>
                  </a:lnTo>
                  <a:lnTo>
                    <a:pt x="167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3" y="27"/>
                  </a:lnTo>
                  <a:lnTo>
                    <a:pt x="342" y="12"/>
                  </a:lnTo>
                  <a:lnTo>
                    <a:pt x="392" y="3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8038631" y="1471126"/>
              <a:ext cx="174361" cy="125240"/>
            </a:xfrm>
            <a:custGeom>
              <a:avLst/>
              <a:gdLst>
                <a:gd name="connsiteX0" fmla="*/ 104521 w 174361"/>
                <a:gd name="connsiteY0" fmla="*/ 0 h 125240"/>
                <a:gd name="connsiteX1" fmla="*/ 107415 w 174361"/>
                <a:gd name="connsiteY1" fmla="*/ 194 h 125240"/>
                <a:gd name="connsiteX2" fmla="*/ 110116 w 174361"/>
                <a:gd name="connsiteY2" fmla="*/ 1161 h 125240"/>
                <a:gd name="connsiteX3" fmla="*/ 112431 w 174361"/>
                <a:gd name="connsiteY3" fmla="*/ 2903 h 125240"/>
                <a:gd name="connsiteX4" fmla="*/ 133267 w 174361"/>
                <a:gd name="connsiteY4" fmla="*/ 23609 h 125240"/>
                <a:gd name="connsiteX5" fmla="*/ 153911 w 174361"/>
                <a:gd name="connsiteY5" fmla="*/ 2903 h 125240"/>
                <a:gd name="connsiteX6" fmla="*/ 156226 w 174361"/>
                <a:gd name="connsiteY6" fmla="*/ 1161 h 125240"/>
                <a:gd name="connsiteX7" fmla="*/ 159120 w 174361"/>
                <a:gd name="connsiteY7" fmla="*/ 194 h 125240"/>
                <a:gd name="connsiteX8" fmla="*/ 161821 w 174361"/>
                <a:gd name="connsiteY8" fmla="*/ 0 h 125240"/>
                <a:gd name="connsiteX9" fmla="*/ 164908 w 174361"/>
                <a:gd name="connsiteY9" fmla="*/ 774 h 125240"/>
                <a:gd name="connsiteX10" fmla="*/ 167223 w 174361"/>
                <a:gd name="connsiteY10" fmla="*/ 2322 h 125240"/>
                <a:gd name="connsiteX11" fmla="*/ 174361 w 174361"/>
                <a:gd name="connsiteY11" fmla="*/ 8321 h 125240"/>
                <a:gd name="connsiteX12" fmla="*/ 161435 w 174361"/>
                <a:gd name="connsiteY12" fmla="*/ 13546 h 125240"/>
                <a:gd name="connsiteX13" fmla="*/ 156033 w 174361"/>
                <a:gd name="connsiteY13" fmla="*/ 16255 h 125240"/>
                <a:gd name="connsiteX14" fmla="*/ 151017 w 174361"/>
                <a:gd name="connsiteY14" fmla="*/ 20126 h 125240"/>
                <a:gd name="connsiteX15" fmla="*/ 146772 w 174361"/>
                <a:gd name="connsiteY15" fmla="*/ 24770 h 125240"/>
                <a:gd name="connsiteX16" fmla="*/ 142721 w 174361"/>
                <a:gd name="connsiteY16" fmla="*/ 30382 h 125240"/>
                <a:gd name="connsiteX17" fmla="*/ 139248 w 174361"/>
                <a:gd name="connsiteY17" fmla="*/ 36768 h 125240"/>
                <a:gd name="connsiteX18" fmla="*/ 136161 w 174361"/>
                <a:gd name="connsiteY18" fmla="*/ 43928 h 125240"/>
                <a:gd name="connsiteX19" fmla="*/ 133460 w 174361"/>
                <a:gd name="connsiteY19" fmla="*/ 51668 h 125240"/>
                <a:gd name="connsiteX20" fmla="*/ 130952 w 174361"/>
                <a:gd name="connsiteY20" fmla="*/ 59796 h 125240"/>
                <a:gd name="connsiteX21" fmla="*/ 128830 w 174361"/>
                <a:gd name="connsiteY21" fmla="*/ 68698 h 125240"/>
                <a:gd name="connsiteX22" fmla="*/ 126901 w 174361"/>
                <a:gd name="connsiteY22" fmla="*/ 77793 h 125240"/>
                <a:gd name="connsiteX23" fmla="*/ 125357 w 174361"/>
                <a:gd name="connsiteY23" fmla="*/ 87469 h 125240"/>
                <a:gd name="connsiteX24" fmla="*/ 123814 w 174361"/>
                <a:gd name="connsiteY24" fmla="*/ 97338 h 125240"/>
                <a:gd name="connsiteX25" fmla="*/ 122849 w 174361"/>
                <a:gd name="connsiteY25" fmla="*/ 107594 h 125240"/>
                <a:gd name="connsiteX26" fmla="*/ 121691 w 174361"/>
                <a:gd name="connsiteY26" fmla="*/ 117657 h 125240"/>
                <a:gd name="connsiteX27" fmla="*/ 120978 w 174361"/>
                <a:gd name="connsiteY27" fmla="*/ 125240 h 125240"/>
                <a:gd name="connsiteX28" fmla="*/ 97744 w 174361"/>
                <a:gd name="connsiteY28" fmla="*/ 116082 h 125240"/>
                <a:gd name="connsiteX29" fmla="*/ 57708 w 174361"/>
                <a:gd name="connsiteY29" fmla="*/ 108376 h 125240"/>
                <a:gd name="connsiteX30" fmla="*/ 0 w 174361"/>
                <a:gd name="connsiteY30" fmla="*/ 109444 h 125240"/>
                <a:gd name="connsiteX31" fmla="*/ 531 w 174361"/>
                <a:gd name="connsiteY31" fmla="*/ 104111 h 125240"/>
                <a:gd name="connsiteX32" fmla="*/ 917 w 174361"/>
                <a:gd name="connsiteY32" fmla="*/ 97918 h 125240"/>
                <a:gd name="connsiteX33" fmla="*/ 1689 w 174361"/>
                <a:gd name="connsiteY33" fmla="*/ 91339 h 125240"/>
                <a:gd name="connsiteX34" fmla="*/ 2654 w 174361"/>
                <a:gd name="connsiteY34" fmla="*/ 84759 h 125240"/>
                <a:gd name="connsiteX35" fmla="*/ 3618 w 174361"/>
                <a:gd name="connsiteY35" fmla="*/ 77986 h 125240"/>
                <a:gd name="connsiteX36" fmla="*/ 4583 w 174361"/>
                <a:gd name="connsiteY36" fmla="*/ 71600 h 125240"/>
                <a:gd name="connsiteX37" fmla="*/ 6126 w 174361"/>
                <a:gd name="connsiteY37" fmla="*/ 65408 h 125240"/>
                <a:gd name="connsiteX38" fmla="*/ 7863 w 174361"/>
                <a:gd name="connsiteY38" fmla="*/ 59215 h 125240"/>
                <a:gd name="connsiteX39" fmla="*/ 9792 w 174361"/>
                <a:gd name="connsiteY39" fmla="*/ 53797 h 125240"/>
                <a:gd name="connsiteX40" fmla="*/ 11914 w 174361"/>
                <a:gd name="connsiteY40" fmla="*/ 49346 h 125240"/>
                <a:gd name="connsiteX41" fmla="*/ 14422 w 174361"/>
                <a:gd name="connsiteY41" fmla="*/ 45282 h 125240"/>
                <a:gd name="connsiteX42" fmla="*/ 17316 w 174361"/>
                <a:gd name="connsiteY42" fmla="*/ 42380 h 125240"/>
                <a:gd name="connsiteX43" fmla="*/ 20596 w 174361"/>
                <a:gd name="connsiteY43" fmla="*/ 40251 h 125240"/>
                <a:gd name="connsiteX44" fmla="*/ 84070 w 174361"/>
                <a:gd name="connsiteY44" fmla="*/ 14901 h 125240"/>
                <a:gd name="connsiteX45" fmla="*/ 99119 w 174361"/>
                <a:gd name="connsiteY45" fmla="*/ 2322 h 125240"/>
                <a:gd name="connsiteX46" fmla="*/ 101627 w 174361"/>
                <a:gd name="connsiteY46" fmla="*/ 774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4361" h="125240">
                  <a:moveTo>
                    <a:pt x="104521" y="0"/>
                  </a:moveTo>
                  <a:lnTo>
                    <a:pt x="107415" y="194"/>
                  </a:lnTo>
                  <a:lnTo>
                    <a:pt x="110116" y="1161"/>
                  </a:lnTo>
                  <a:lnTo>
                    <a:pt x="112431" y="2903"/>
                  </a:lnTo>
                  <a:lnTo>
                    <a:pt x="133267" y="23609"/>
                  </a:lnTo>
                  <a:lnTo>
                    <a:pt x="153911" y="2903"/>
                  </a:lnTo>
                  <a:lnTo>
                    <a:pt x="156226" y="1161"/>
                  </a:lnTo>
                  <a:lnTo>
                    <a:pt x="159120" y="194"/>
                  </a:lnTo>
                  <a:lnTo>
                    <a:pt x="161821" y="0"/>
                  </a:lnTo>
                  <a:lnTo>
                    <a:pt x="164908" y="774"/>
                  </a:lnTo>
                  <a:lnTo>
                    <a:pt x="167223" y="2322"/>
                  </a:lnTo>
                  <a:lnTo>
                    <a:pt x="174361" y="8321"/>
                  </a:lnTo>
                  <a:lnTo>
                    <a:pt x="161435" y="13546"/>
                  </a:lnTo>
                  <a:lnTo>
                    <a:pt x="156033" y="16255"/>
                  </a:lnTo>
                  <a:lnTo>
                    <a:pt x="151017" y="20126"/>
                  </a:lnTo>
                  <a:lnTo>
                    <a:pt x="146772" y="24770"/>
                  </a:lnTo>
                  <a:lnTo>
                    <a:pt x="142721" y="30382"/>
                  </a:lnTo>
                  <a:lnTo>
                    <a:pt x="139248" y="36768"/>
                  </a:lnTo>
                  <a:lnTo>
                    <a:pt x="136161" y="43928"/>
                  </a:lnTo>
                  <a:lnTo>
                    <a:pt x="133460" y="51668"/>
                  </a:lnTo>
                  <a:lnTo>
                    <a:pt x="130952" y="59796"/>
                  </a:lnTo>
                  <a:lnTo>
                    <a:pt x="128830" y="68698"/>
                  </a:lnTo>
                  <a:lnTo>
                    <a:pt x="126901" y="77793"/>
                  </a:lnTo>
                  <a:lnTo>
                    <a:pt x="125357" y="87469"/>
                  </a:lnTo>
                  <a:lnTo>
                    <a:pt x="123814" y="97338"/>
                  </a:lnTo>
                  <a:lnTo>
                    <a:pt x="122849" y="107594"/>
                  </a:lnTo>
                  <a:lnTo>
                    <a:pt x="121691" y="117657"/>
                  </a:lnTo>
                  <a:lnTo>
                    <a:pt x="120978" y="125240"/>
                  </a:lnTo>
                  <a:lnTo>
                    <a:pt x="97744" y="116082"/>
                  </a:lnTo>
                  <a:cubicBezTo>
                    <a:pt x="84661" y="112353"/>
                    <a:pt x="71290" y="109857"/>
                    <a:pt x="57708" y="108376"/>
                  </a:cubicBezTo>
                  <a:lnTo>
                    <a:pt x="0" y="109444"/>
                  </a:lnTo>
                  <a:lnTo>
                    <a:pt x="531" y="104111"/>
                  </a:lnTo>
                  <a:lnTo>
                    <a:pt x="917" y="97918"/>
                  </a:lnTo>
                  <a:lnTo>
                    <a:pt x="1689" y="91339"/>
                  </a:lnTo>
                  <a:lnTo>
                    <a:pt x="2654" y="84759"/>
                  </a:lnTo>
                  <a:lnTo>
                    <a:pt x="3618" y="77986"/>
                  </a:lnTo>
                  <a:lnTo>
                    <a:pt x="4583" y="71600"/>
                  </a:lnTo>
                  <a:lnTo>
                    <a:pt x="6126" y="65408"/>
                  </a:lnTo>
                  <a:lnTo>
                    <a:pt x="7863" y="59215"/>
                  </a:lnTo>
                  <a:lnTo>
                    <a:pt x="9792" y="53797"/>
                  </a:lnTo>
                  <a:lnTo>
                    <a:pt x="11914" y="49346"/>
                  </a:lnTo>
                  <a:lnTo>
                    <a:pt x="14422" y="45282"/>
                  </a:lnTo>
                  <a:lnTo>
                    <a:pt x="17316" y="42380"/>
                  </a:lnTo>
                  <a:lnTo>
                    <a:pt x="20596" y="40251"/>
                  </a:lnTo>
                  <a:lnTo>
                    <a:pt x="84070" y="14901"/>
                  </a:lnTo>
                  <a:lnTo>
                    <a:pt x="99119" y="2322"/>
                  </a:lnTo>
                  <a:lnTo>
                    <a:pt x="101627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44" name="Freeform 20"/>
            <p:cNvSpPr>
              <a:spLocks noEditPoints="1"/>
            </p:cNvSpPr>
            <p:nvPr/>
          </p:nvSpPr>
          <p:spPr bwMode="auto">
            <a:xfrm>
              <a:off x="8085657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2 w 892"/>
                <a:gd name="T3" fmla="*/ 139 h 936"/>
                <a:gd name="T4" fmla="*/ 156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5 w 892"/>
                <a:gd name="T11" fmla="*/ 221 h 936"/>
                <a:gd name="T12" fmla="*/ 317 w 892"/>
                <a:gd name="T13" fmla="*/ 164 h 936"/>
                <a:gd name="T14" fmla="*/ 446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6 w 892"/>
                <a:gd name="T25" fmla="*/ 224 h 936"/>
                <a:gd name="T26" fmla="*/ 651 w 892"/>
                <a:gd name="T27" fmla="*/ 139 h 936"/>
                <a:gd name="T28" fmla="*/ 534 w 892"/>
                <a:gd name="T29" fmla="*/ 89 h 936"/>
                <a:gd name="T30" fmla="*/ 446 w 892"/>
                <a:gd name="T31" fmla="*/ 0 h 936"/>
                <a:gd name="T32" fmla="*/ 598 w 892"/>
                <a:gd name="T33" fmla="*/ 27 h 936"/>
                <a:gd name="T34" fmla="*/ 725 w 892"/>
                <a:gd name="T35" fmla="*/ 99 h 936"/>
                <a:gd name="T36" fmla="*/ 815 w 892"/>
                <a:gd name="T37" fmla="*/ 207 h 936"/>
                <a:gd name="T38" fmla="*/ 860 w 892"/>
                <a:gd name="T39" fmla="*/ 341 h 936"/>
                <a:gd name="T40" fmla="*/ 890 w 892"/>
                <a:gd name="T41" fmla="*/ 381 h 936"/>
                <a:gd name="T42" fmla="*/ 890 w 892"/>
                <a:gd name="T43" fmla="*/ 572 h 936"/>
                <a:gd name="T44" fmla="*/ 858 w 892"/>
                <a:gd name="T45" fmla="*/ 613 h 936"/>
                <a:gd name="T46" fmla="*/ 762 w 892"/>
                <a:gd name="T47" fmla="*/ 622 h 936"/>
                <a:gd name="T48" fmla="*/ 731 w 892"/>
                <a:gd name="T49" fmla="*/ 667 h 936"/>
                <a:gd name="T50" fmla="*/ 680 w 892"/>
                <a:gd name="T51" fmla="*/ 713 h 936"/>
                <a:gd name="T52" fmla="*/ 603 w 892"/>
                <a:gd name="T53" fmla="*/ 750 h 936"/>
                <a:gd name="T54" fmla="*/ 527 w 892"/>
                <a:gd name="T55" fmla="*/ 754 h 936"/>
                <a:gd name="T56" fmla="*/ 462 w 892"/>
                <a:gd name="T57" fmla="*/ 745 h 936"/>
                <a:gd name="T58" fmla="*/ 427 w 892"/>
                <a:gd name="T59" fmla="*/ 764 h 936"/>
                <a:gd name="T60" fmla="*/ 421 w 892"/>
                <a:gd name="T61" fmla="*/ 802 h 936"/>
                <a:gd name="T62" fmla="*/ 448 w 892"/>
                <a:gd name="T63" fmla="*/ 831 h 936"/>
                <a:gd name="T64" fmla="*/ 516 w 892"/>
                <a:gd name="T65" fmla="*/ 829 h 936"/>
                <a:gd name="T66" fmla="*/ 578 w 892"/>
                <a:gd name="T67" fmla="*/ 808 h 936"/>
                <a:gd name="T68" fmla="*/ 676 w 892"/>
                <a:gd name="T69" fmla="*/ 776 h 936"/>
                <a:gd name="T70" fmla="*/ 707 w 892"/>
                <a:gd name="T71" fmla="*/ 780 h 936"/>
                <a:gd name="T72" fmla="*/ 644 w 892"/>
                <a:gd name="T73" fmla="*/ 865 h 936"/>
                <a:gd name="T74" fmla="*/ 558 w 892"/>
                <a:gd name="T75" fmla="*/ 918 h 936"/>
                <a:gd name="T76" fmla="*/ 446 w 892"/>
                <a:gd name="T77" fmla="*/ 936 h 936"/>
                <a:gd name="T78" fmla="*/ 342 w 892"/>
                <a:gd name="T79" fmla="*/ 915 h 936"/>
                <a:gd name="T80" fmla="*/ 249 w 892"/>
                <a:gd name="T81" fmla="*/ 854 h 936"/>
                <a:gd name="T82" fmla="*/ 176 w 892"/>
                <a:gd name="T83" fmla="*/ 755 h 936"/>
                <a:gd name="T84" fmla="*/ 131 w 892"/>
                <a:gd name="T85" fmla="*/ 622 h 936"/>
                <a:gd name="T86" fmla="*/ 34 w 892"/>
                <a:gd name="T87" fmla="*/ 613 h 936"/>
                <a:gd name="T88" fmla="*/ 3 w 892"/>
                <a:gd name="T89" fmla="*/ 572 h 936"/>
                <a:gd name="T90" fmla="*/ 3 w 892"/>
                <a:gd name="T91" fmla="*/ 381 h 936"/>
                <a:gd name="T92" fmla="*/ 32 w 892"/>
                <a:gd name="T93" fmla="*/ 341 h 936"/>
                <a:gd name="T94" fmla="*/ 76 w 892"/>
                <a:gd name="T95" fmla="*/ 207 h 936"/>
                <a:gd name="T96" fmla="*/ 166 w 892"/>
                <a:gd name="T97" fmla="*/ 99 h 936"/>
                <a:gd name="T98" fmla="*/ 294 w 892"/>
                <a:gd name="T99" fmla="*/ 27 h 936"/>
                <a:gd name="T100" fmla="*/ 446 w 892"/>
                <a:gd name="T10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936">
                  <a:moveTo>
                    <a:pt x="446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2" y="139"/>
                  </a:lnTo>
                  <a:lnTo>
                    <a:pt x="210" y="165"/>
                  </a:lnTo>
                  <a:lnTo>
                    <a:pt x="180" y="193"/>
                  </a:lnTo>
                  <a:lnTo>
                    <a:pt x="156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5" y="221"/>
                  </a:lnTo>
                  <a:lnTo>
                    <a:pt x="246" y="199"/>
                  </a:lnTo>
                  <a:lnTo>
                    <a:pt x="280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6" y="145"/>
                  </a:lnTo>
                  <a:lnTo>
                    <a:pt x="491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2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6" y="224"/>
                  </a:lnTo>
                  <a:lnTo>
                    <a:pt x="711" y="193"/>
                  </a:lnTo>
                  <a:lnTo>
                    <a:pt x="683" y="165"/>
                  </a:lnTo>
                  <a:lnTo>
                    <a:pt x="651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4" y="89"/>
                  </a:lnTo>
                  <a:lnTo>
                    <a:pt x="491" y="81"/>
                  </a:lnTo>
                  <a:lnTo>
                    <a:pt x="446" y="78"/>
                  </a:lnTo>
                  <a:close/>
                  <a:moveTo>
                    <a:pt x="446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8" y="27"/>
                  </a:lnTo>
                  <a:lnTo>
                    <a:pt x="643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1" y="167"/>
                  </a:lnTo>
                  <a:lnTo>
                    <a:pt x="815" y="207"/>
                  </a:lnTo>
                  <a:lnTo>
                    <a:pt x="836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90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90" y="572"/>
                  </a:lnTo>
                  <a:lnTo>
                    <a:pt x="882" y="589"/>
                  </a:lnTo>
                  <a:lnTo>
                    <a:pt x="872" y="602"/>
                  </a:lnTo>
                  <a:lnTo>
                    <a:pt x="858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2" y="622"/>
                  </a:lnTo>
                  <a:lnTo>
                    <a:pt x="754" y="636"/>
                  </a:lnTo>
                  <a:lnTo>
                    <a:pt x="743" y="650"/>
                  </a:lnTo>
                  <a:lnTo>
                    <a:pt x="731" y="667"/>
                  </a:lnTo>
                  <a:lnTo>
                    <a:pt x="716" y="683"/>
                  </a:lnTo>
                  <a:lnTo>
                    <a:pt x="700" y="698"/>
                  </a:lnTo>
                  <a:lnTo>
                    <a:pt x="680" y="713"/>
                  </a:lnTo>
                  <a:lnTo>
                    <a:pt x="657" y="727"/>
                  </a:lnTo>
                  <a:lnTo>
                    <a:pt x="632" y="740"/>
                  </a:lnTo>
                  <a:lnTo>
                    <a:pt x="603" y="750"/>
                  </a:lnTo>
                  <a:lnTo>
                    <a:pt x="571" y="758"/>
                  </a:lnTo>
                  <a:lnTo>
                    <a:pt x="536" y="763"/>
                  </a:lnTo>
                  <a:lnTo>
                    <a:pt x="527" y="754"/>
                  </a:lnTo>
                  <a:lnTo>
                    <a:pt x="515" y="747"/>
                  </a:lnTo>
                  <a:lnTo>
                    <a:pt x="502" y="745"/>
                  </a:lnTo>
                  <a:lnTo>
                    <a:pt x="462" y="745"/>
                  </a:lnTo>
                  <a:lnTo>
                    <a:pt x="448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1" y="776"/>
                  </a:lnTo>
                  <a:lnTo>
                    <a:pt x="419" y="788"/>
                  </a:lnTo>
                  <a:lnTo>
                    <a:pt x="421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8" y="831"/>
                  </a:lnTo>
                  <a:lnTo>
                    <a:pt x="462" y="833"/>
                  </a:lnTo>
                  <a:lnTo>
                    <a:pt x="502" y="833"/>
                  </a:lnTo>
                  <a:lnTo>
                    <a:pt x="516" y="829"/>
                  </a:lnTo>
                  <a:lnTo>
                    <a:pt x="528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4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4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7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8" y="918"/>
                  </a:lnTo>
                  <a:lnTo>
                    <a:pt x="524" y="928"/>
                  </a:lnTo>
                  <a:lnTo>
                    <a:pt x="487" y="934"/>
                  </a:lnTo>
                  <a:lnTo>
                    <a:pt x="446" y="936"/>
                  </a:lnTo>
                  <a:lnTo>
                    <a:pt x="411" y="933"/>
                  </a:lnTo>
                  <a:lnTo>
                    <a:pt x="376" y="926"/>
                  </a:lnTo>
                  <a:lnTo>
                    <a:pt x="342" y="915"/>
                  </a:lnTo>
                  <a:lnTo>
                    <a:pt x="310" y="898"/>
                  </a:lnTo>
                  <a:lnTo>
                    <a:pt x="279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8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2" y="670"/>
                  </a:lnTo>
                  <a:lnTo>
                    <a:pt x="131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4" y="613"/>
                  </a:lnTo>
                  <a:lnTo>
                    <a:pt x="20" y="602"/>
                  </a:lnTo>
                  <a:lnTo>
                    <a:pt x="9" y="589"/>
                  </a:lnTo>
                  <a:lnTo>
                    <a:pt x="3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3" y="381"/>
                  </a:lnTo>
                  <a:lnTo>
                    <a:pt x="9" y="365"/>
                  </a:lnTo>
                  <a:lnTo>
                    <a:pt x="19" y="352"/>
                  </a:lnTo>
                  <a:lnTo>
                    <a:pt x="32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6" y="207"/>
                  </a:lnTo>
                  <a:lnTo>
                    <a:pt x="102" y="167"/>
                  </a:lnTo>
                  <a:lnTo>
                    <a:pt x="132" y="132"/>
                  </a:lnTo>
                  <a:lnTo>
                    <a:pt x="166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4" y="27"/>
                  </a:lnTo>
                  <a:lnTo>
                    <a:pt x="342" y="12"/>
                  </a:lnTo>
                  <a:lnTo>
                    <a:pt x="393" y="3"/>
                  </a:lnTo>
                  <a:lnTo>
                    <a:pt x="4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525764" y="1905000"/>
            <a:ext cx="389636" cy="349633"/>
            <a:chOff x="8038631" y="1151634"/>
            <a:chExt cx="683053" cy="476634"/>
          </a:xfrm>
          <a:solidFill>
            <a:srgbClr val="00B0F0"/>
          </a:solidFill>
        </p:grpSpPr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8172758" y="1435820"/>
              <a:ext cx="413163" cy="192448"/>
            </a:xfrm>
            <a:custGeom>
              <a:avLst/>
              <a:gdLst>
                <a:gd name="connsiteX0" fmla="*/ 165138 w 413163"/>
                <a:gd name="connsiteY0" fmla="*/ 0 h 192448"/>
                <a:gd name="connsiteX1" fmla="*/ 168612 w 413163"/>
                <a:gd name="connsiteY1" fmla="*/ 386 h 192448"/>
                <a:gd name="connsiteX2" fmla="*/ 172279 w 413163"/>
                <a:gd name="connsiteY2" fmla="*/ 2122 h 192448"/>
                <a:gd name="connsiteX3" fmla="*/ 175368 w 413163"/>
                <a:gd name="connsiteY3" fmla="*/ 4245 h 192448"/>
                <a:gd name="connsiteX4" fmla="*/ 207409 w 413163"/>
                <a:gd name="connsiteY4" fmla="*/ 36271 h 192448"/>
                <a:gd name="connsiteX5" fmla="*/ 239643 w 413163"/>
                <a:gd name="connsiteY5" fmla="*/ 4245 h 192448"/>
                <a:gd name="connsiteX6" fmla="*/ 242731 w 413163"/>
                <a:gd name="connsiteY6" fmla="*/ 2122 h 192448"/>
                <a:gd name="connsiteX7" fmla="*/ 246398 w 413163"/>
                <a:gd name="connsiteY7" fmla="*/ 386 h 192448"/>
                <a:gd name="connsiteX8" fmla="*/ 250066 w 413163"/>
                <a:gd name="connsiteY8" fmla="*/ 0 h 192448"/>
                <a:gd name="connsiteX9" fmla="*/ 253540 w 413163"/>
                <a:gd name="connsiteY9" fmla="*/ 193 h 192448"/>
                <a:gd name="connsiteX10" fmla="*/ 257400 w 413163"/>
                <a:gd name="connsiteY10" fmla="*/ 1351 h 192448"/>
                <a:gd name="connsiteX11" fmla="*/ 260489 w 413163"/>
                <a:gd name="connsiteY11" fmla="*/ 3473 h 192448"/>
                <a:gd name="connsiteX12" fmla="*/ 283844 w 413163"/>
                <a:gd name="connsiteY12" fmla="*/ 22959 h 192448"/>
                <a:gd name="connsiteX13" fmla="*/ 382477 w 413163"/>
                <a:gd name="connsiteY13" fmla="*/ 62316 h 192448"/>
                <a:gd name="connsiteX14" fmla="*/ 386530 w 413163"/>
                <a:gd name="connsiteY14" fmla="*/ 64632 h 192448"/>
                <a:gd name="connsiteX15" fmla="*/ 390390 w 413163"/>
                <a:gd name="connsiteY15" fmla="*/ 68104 h 192448"/>
                <a:gd name="connsiteX16" fmla="*/ 393865 w 413163"/>
                <a:gd name="connsiteY16" fmla="*/ 72542 h 192448"/>
                <a:gd name="connsiteX17" fmla="*/ 396953 w 413163"/>
                <a:gd name="connsiteY17" fmla="*/ 77944 h 192448"/>
                <a:gd name="connsiteX18" fmla="*/ 399655 w 413163"/>
                <a:gd name="connsiteY18" fmla="*/ 83925 h 192448"/>
                <a:gd name="connsiteX19" fmla="*/ 402165 w 413163"/>
                <a:gd name="connsiteY19" fmla="*/ 90870 h 192448"/>
                <a:gd name="connsiteX20" fmla="*/ 404288 w 413163"/>
                <a:gd name="connsiteY20" fmla="*/ 98394 h 192448"/>
                <a:gd name="connsiteX21" fmla="*/ 406218 w 413163"/>
                <a:gd name="connsiteY21" fmla="*/ 106111 h 192448"/>
                <a:gd name="connsiteX22" fmla="*/ 407955 w 413163"/>
                <a:gd name="connsiteY22" fmla="*/ 114215 h 192448"/>
                <a:gd name="connsiteX23" fmla="*/ 409499 w 413163"/>
                <a:gd name="connsiteY23" fmla="*/ 122511 h 192448"/>
                <a:gd name="connsiteX24" fmla="*/ 410657 w 413163"/>
                <a:gd name="connsiteY24" fmla="*/ 130999 h 192448"/>
                <a:gd name="connsiteX25" fmla="*/ 411815 w 413163"/>
                <a:gd name="connsiteY25" fmla="*/ 139488 h 192448"/>
                <a:gd name="connsiteX26" fmla="*/ 412588 w 413163"/>
                <a:gd name="connsiteY26" fmla="*/ 147784 h 192448"/>
                <a:gd name="connsiteX27" fmla="*/ 413163 w 413163"/>
                <a:gd name="connsiteY27" fmla="*/ 153678 h 192448"/>
                <a:gd name="connsiteX28" fmla="*/ 396287 w 413163"/>
                <a:gd name="connsiteY28" fmla="*/ 153496 h 192448"/>
                <a:gd name="connsiteX29" fmla="*/ 22208 w 413163"/>
                <a:gd name="connsiteY29" fmla="*/ 184566 h 192448"/>
                <a:gd name="connsiteX30" fmla="*/ 0 w 413163"/>
                <a:gd name="connsiteY30" fmla="*/ 175984 h 192448"/>
                <a:gd name="connsiteX31" fmla="*/ 299 w 413163"/>
                <a:gd name="connsiteY31" fmla="*/ 170743 h 192448"/>
                <a:gd name="connsiteX32" fmla="*/ 879 w 413163"/>
                <a:gd name="connsiteY32" fmla="*/ 163412 h 192448"/>
                <a:gd name="connsiteX33" fmla="*/ 1651 w 413163"/>
                <a:gd name="connsiteY33" fmla="*/ 155694 h 192448"/>
                <a:gd name="connsiteX34" fmla="*/ 2423 w 413163"/>
                <a:gd name="connsiteY34" fmla="*/ 147784 h 192448"/>
                <a:gd name="connsiteX35" fmla="*/ 3195 w 413163"/>
                <a:gd name="connsiteY35" fmla="*/ 139488 h 192448"/>
                <a:gd name="connsiteX36" fmla="*/ 4546 w 413163"/>
                <a:gd name="connsiteY36" fmla="*/ 130999 h 192448"/>
                <a:gd name="connsiteX37" fmla="*/ 5704 w 413163"/>
                <a:gd name="connsiteY37" fmla="*/ 122511 h 192448"/>
                <a:gd name="connsiteX38" fmla="*/ 7248 w 413163"/>
                <a:gd name="connsiteY38" fmla="*/ 114215 h 192448"/>
                <a:gd name="connsiteX39" fmla="*/ 8792 w 413163"/>
                <a:gd name="connsiteY39" fmla="*/ 106111 h 192448"/>
                <a:gd name="connsiteX40" fmla="*/ 10722 w 413163"/>
                <a:gd name="connsiteY40" fmla="*/ 98394 h 192448"/>
                <a:gd name="connsiteX41" fmla="*/ 13039 w 413163"/>
                <a:gd name="connsiteY41" fmla="*/ 90870 h 192448"/>
                <a:gd name="connsiteX42" fmla="*/ 15548 w 413163"/>
                <a:gd name="connsiteY42" fmla="*/ 83925 h 192448"/>
                <a:gd name="connsiteX43" fmla="*/ 18250 w 413163"/>
                <a:gd name="connsiteY43" fmla="*/ 77944 h 192448"/>
                <a:gd name="connsiteX44" fmla="*/ 21339 w 413163"/>
                <a:gd name="connsiteY44" fmla="*/ 72542 h 192448"/>
                <a:gd name="connsiteX45" fmla="*/ 24620 w 413163"/>
                <a:gd name="connsiteY45" fmla="*/ 68104 h 192448"/>
                <a:gd name="connsiteX46" fmla="*/ 28480 w 413163"/>
                <a:gd name="connsiteY46" fmla="*/ 64632 h 192448"/>
                <a:gd name="connsiteX47" fmla="*/ 32534 w 413163"/>
                <a:gd name="connsiteY47" fmla="*/ 62316 h 192448"/>
                <a:gd name="connsiteX48" fmla="*/ 131359 w 413163"/>
                <a:gd name="connsiteY48" fmla="*/ 22959 h 192448"/>
                <a:gd name="connsiteX49" fmla="*/ 154522 w 413163"/>
                <a:gd name="connsiteY49" fmla="*/ 3473 h 192448"/>
                <a:gd name="connsiteX50" fmla="*/ 157803 w 413163"/>
                <a:gd name="connsiteY50" fmla="*/ 1351 h 192448"/>
                <a:gd name="connsiteX51" fmla="*/ 161470 w 413163"/>
                <a:gd name="connsiteY51" fmla="*/ 193 h 19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163" h="192448">
                  <a:moveTo>
                    <a:pt x="165138" y="0"/>
                  </a:moveTo>
                  <a:lnTo>
                    <a:pt x="168612" y="386"/>
                  </a:lnTo>
                  <a:lnTo>
                    <a:pt x="172279" y="2122"/>
                  </a:lnTo>
                  <a:lnTo>
                    <a:pt x="175368" y="4245"/>
                  </a:lnTo>
                  <a:lnTo>
                    <a:pt x="207409" y="36271"/>
                  </a:lnTo>
                  <a:lnTo>
                    <a:pt x="239643" y="4245"/>
                  </a:lnTo>
                  <a:lnTo>
                    <a:pt x="242731" y="2122"/>
                  </a:lnTo>
                  <a:lnTo>
                    <a:pt x="246398" y="386"/>
                  </a:lnTo>
                  <a:lnTo>
                    <a:pt x="250066" y="0"/>
                  </a:lnTo>
                  <a:lnTo>
                    <a:pt x="253540" y="193"/>
                  </a:lnTo>
                  <a:lnTo>
                    <a:pt x="257400" y="1351"/>
                  </a:lnTo>
                  <a:lnTo>
                    <a:pt x="260489" y="3473"/>
                  </a:lnTo>
                  <a:lnTo>
                    <a:pt x="283844" y="22959"/>
                  </a:lnTo>
                  <a:lnTo>
                    <a:pt x="382477" y="62316"/>
                  </a:lnTo>
                  <a:lnTo>
                    <a:pt x="386530" y="64632"/>
                  </a:lnTo>
                  <a:lnTo>
                    <a:pt x="390390" y="68104"/>
                  </a:lnTo>
                  <a:lnTo>
                    <a:pt x="393865" y="72542"/>
                  </a:lnTo>
                  <a:lnTo>
                    <a:pt x="396953" y="77944"/>
                  </a:lnTo>
                  <a:lnTo>
                    <a:pt x="399655" y="83925"/>
                  </a:lnTo>
                  <a:lnTo>
                    <a:pt x="402165" y="90870"/>
                  </a:lnTo>
                  <a:lnTo>
                    <a:pt x="404288" y="98394"/>
                  </a:lnTo>
                  <a:lnTo>
                    <a:pt x="406218" y="106111"/>
                  </a:lnTo>
                  <a:lnTo>
                    <a:pt x="407955" y="114215"/>
                  </a:lnTo>
                  <a:lnTo>
                    <a:pt x="409499" y="122511"/>
                  </a:lnTo>
                  <a:lnTo>
                    <a:pt x="410657" y="130999"/>
                  </a:lnTo>
                  <a:lnTo>
                    <a:pt x="411815" y="139488"/>
                  </a:lnTo>
                  <a:lnTo>
                    <a:pt x="412588" y="147784"/>
                  </a:lnTo>
                  <a:lnTo>
                    <a:pt x="413163" y="153678"/>
                  </a:lnTo>
                  <a:lnTo>
                    <a:pt x="396287" y="153496"/>
                  </a:lnTo>
                  <a:cubicBezTo>
                    <a:pt x="260291" y="163636"/>
                    <a:pt x="120967" y="210905"/>
                    <a:pt x="22208" y="184566"/>
                  </a:cubicBezTo>
                  <a:lnTo>
                    <a:pt x="0" y="175984"/>
                  </a:lnTo>
                  <a:lnTo>
                    <a:pt x="299" y="170743"/>
                  </a:lnTo>
                  <a:lnTo>
                    <a:pt x="879" y="163412"/>
                  </a:lnTo>
                  <a:lnTo>
                    <a:pt x="1651" y="155694"/>
                  </a:lnTo>
                  <a:lnTo>
                    <a:pt x="2423" y="147784"/>
                  </a:lnTo>
                  <a:lnTo>
                    <a:pt x="3195" y="139488"/>
                  </a:lnTo>
                  <a:lnTo>
                    <a:pt x="4546" y="130999"/>
                  </a:lnTo>
                  <a:lnTo>
                    <a:pt x="5704" y="122511"/>
                  </a:lnTo>
                  <a:lnTo>
                    <a:pt x="7248" y="114215"/>
                  </a:lnTo>
                  <a:lnTo>
                    <a:pt x="8792" y="106111"/>
                  </a:lnTo>
                  <a:lnTo>
                    <a:pt x="10722" y="98394"/>
                  </a:lnTo>
                  <a:lnTo>
                    <a:pt x="13039" y="90870"/>
                  </a:lnTo>
                  <a:lnTo>
                    <a:pt x="15548" y="83925"/>
                  </a:lnTo>
                  <a:lnTo>
                    <a:pt x="18250" y="77944"/>
                  </a:lnTo>
                  <a:lnTo>
                    <a:pt x="21339" y="72542"/>
                  </a:lnTo>
                  <a:lnTo>
                    <a:pt x="24620" y="68104"/>
                  </a:lnTo>
                  <a:lnTo>
                    <a:pt x="28480" y="64632"/>
                  </a:lnTo>
                  <a:lnTo>
                    <a:pt x="32534" y="62316"/>
                  </a:lnTo>
                  <a:lnTo>
                    <a:pt x="131359" y="22959"/>
                  </a:lnTo>
                  <a:lnTo>
                    <a:pt x="154522" y="3473"/>
                  </a:lnTo>
                  <a:lnTo>
                    <a:pt x="157803" y="1351"/>
                  </a:lnTo>
                  <a:lnTo>
                    <a:pt x="161470" y="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47" name="Freeform 16"/>
            <p:cNvSpPr>
              <a:spLocks noEditPoints="1"/>
            </p:cNvSpPr>
            <p:nvPr/>
          </p:nvSpPr>
          <p:spPr bwMode="auto">
            <a:xfrm>
              <a:off x="8246561" y="1151634"/>
              <a:ext cx="267401" cy="280134"/>
            </a:xfrm>
            <a:custGeom>
              <a:avLst/>
              <a:gdLst>
                <a:gd name="T0" fmla="*/ 575 w 1385"/>
                <a:gd name="T1" fmla="*/ 132 h 1452"/>
                <a:gd name="T2" fmla="*/ 418 w 1385"/>
                <a:gd name="T3" fmla="*/ 190 h 1452"/>
                <a:gd name="T4" fmla="*/ 290 w 1385"/>
                <a:gd name="T5" fmla="*/ 289 h 1452"/>
                <a:gd name="T6" fmla="*/ 204 w 1385"/>
                <a:gd name="T7" fmla="*/ 419 h 1452"/>
                <a:gd name="T8" fmla="*/ 191 w 1385"/>
                <a:gd name="T9" fmla="*/ 528 h 1452"/>
                <a:gd name="T10" fmla="*/ 248 w 1385"/>
                <a:gd name="T11" fmla="*/ 447 h 1452"/>
                <a:gd name="T12" fmla="*/ 343 w 1385"/>
                <a:gd name="T13" fmla="*/ 336 h 1452"/>
                <a:gd name="T14" fmla="*/ 473 w 1385"/>
                <a:gd name="T15" fmla="*/ 262 h 1452"/>
                <a:gd name="T16" fmla="*/ 634 w 1385"/>
                <a:gd name="T17" fmla="*/ 226 h 1452"/>
                <a:gd name="T18" fmla="*/ 808 w 1385"/>
                <a:gd name="T19" fmla="*/ 234 h 1452"/>
                <a:gd name="T20" fmla="*/ 959 w 1385"/>
                <a:gd name="T21" fmla="*/ 282 h 1452"/>
                <a:gd name="T22" fmla="*/ 1079 w 1385"/>
                <a:gd name="T23" fmla="*/ 369 h 1452"/>
                <a:gd name="T24" fmla="*/ 1161 w 1385"/>
                <a:gd name="T25" fmla="*/ 491 h 1452"/>
                <a:gd name="T26" fmla="*/ 1213 w 1385"/>
                <a:gd name="T27" fmla="*/ 519 h 1452"/>
                <a:gd name="T28" fmla="*/ 1158 w 1385"/>
                <a:gd name="T29" fmla="*/ 373 h 1452"/>
                <a:gd name="T30" fmla="*/ 1056 w 1385"/>
                <a:gd name="T31" fmla="*/ 252 h 1452"/>
                <a:gd name="T32" fmla="*/ 918 w 1385"/>
                <a:gd name="T33" fmla="*/ 166 h 1452"/>
                <a:gd name="T34" fmla="*/ 752 w 1385"/>
                <a:gd name="T35" fmla="*/ 124 h 1452"/>
                <a:gd name="T36" fmla="*/ 759 w 1385"/>
                <a:gd name="T37" fmla="*/ 3 h 1452"/>
                <a:gd name="T38" fmla="*/ 943 w 1385"/>
                <a:gd name="T39" fmla="*/ 46 h 1452"/>
                <a:gd name="T40" fmla="*/ 1103 w 1385"/>
                <a:gd name="T41" fmla="*/ 134 h 1452"/>
                <a:gd name="T42" fmla="*/ 1228 w 1385"/>
                <a:gd name="T43" fmla="*/ 259 h 1452"/>
                <a:gd name="T44" fmla="*/ 1310 w 1385"/>
                <a:gd name="T45" fmla="*/ 414 h 1452"/>
                <a:gd name="T46" fmla="*/ 1353 w 1385"/>
                <a:gd name="T47" fmla="*/ 542 h 1452"/>
                <a:gd name="T48" fmla="*/ 1383 w 1385"/>
                <a:gd name="T49" fmla="*/ 596 h 1452"/>
                <a:gd name="T50" fmla="*/ 1382 w 1385"/>
                <a:gd name="T51" fmla="*/ 884 h 1452"/>
                <a:gd name="T52" fmla="*/ 1345 w 1385"/>
                <a:gd name="T53" fmla="*/ 942 h 1452"/>
                <a:gd name="T54" fmla="*/ 1278 w 1385"/>
                <a:gd name="T55" fmla="*/ 966 h 1452"/>
                <a:gd name="T56" fmla="*/ 1160 w 1385"/>
                <a:gd name="T57" fmla="*/ 1002 h 1452"/>
                <a:gd name="T58" fmla="*/ 1108 w 1385"/>
                <a:gd name="T59" fmla="*/ 1065 h 1452"/>
                <a:gd name="T60" fmla="*/ 1029 w 1385"/>
                <a:gd name="T61" fmla="*/ 1124 h 1452"/>
                <a:gd name="T62" fmla="*/ 923 w 1385"/>
                <a:gd name="T63" fmla="*/ 1169 h 1452"/>
                <a:gd name="T64" fmla="*/ 818 w 1385"/>
                <a:gd name="T65" fmla="*/ 1170 h 1452"/>
                <a:gd name="T66" fmla="*/ 718 w 1385"/>
                <a:gd name="T67" fmla="*/ 1157 h 1452"/>
                <a:gd name="T68" fmla="*/ 670 w 1385"/>
                <a:gd name="T69" fmla="*/ 1177 h 1452"/>
                <a:gd name="T70" fmla="*/ 650 w 1385"/>
                <a:gd name="T71" fmla="*/ 1225 h 1452"/>
                <a:gd name="T72" fmla="*/ 670 w 1385"/>
                <a:gd name="T73" fmla="*/ 1272 h 1452"/>
                <a:gd name="T74" fmla="*/ 718 w 1385"/>
                <a:gd name="T75" fmla="*/ 1291 h 1452"/>
                <a:gd name="T76" fmla="*/ 812 w 1385"/>
                <a:gd name="T77" fmla="*/ 1284 h 1452"/>
                <a:gd name="T78" fmla="*/ 883 w 1385"/>
                <a:gd name="T79" fmla="*/ 1257 h 1452"/>
                <a:gd name="T80" fmla="*/ 1005 w 1385"/>
                <a:gd name="T81" fmla="*/ 1224 h 1452"/>
                <a:gd name="T82" fmla="*/ 1099 w 1385"/>
                <a:gd name="T83" fmla="*/ 1174 h 1452"/>
                <a:gd name="T84" fmla="*/ 1079 w 1385"/>
                <a:gd name="T85" fmla="*/ 1244 h 1452"/>
                <a:gd name="T86" fmla="*/ 994 w 1385"/>
                <a:gd name="T87" fmla="*/ 1349 h 1452"/>
                <a:gd name="T88" fmla="*/ 884 w 1385"/>
                <a:gd name="T89" fmla="*/ 1419 h 1452"/>
                <a:gd name="T90" fmla="*/ 746 w 1385"/>
                <a:gd name="T91" fmla="*/ 1450 h 1452"/>
                <a:gd name="T92" fmla="*/ 606 w 1385"/>
                <a:gd name="T93" fmla="*/ 1444 h 1452"/>
                <a:gd name="T94" fmla="*/ 482 w 1385"/>
                <a:gd name="T95" fmla="*/ 1395 h 1452"/>
                <a:gd name="T96" fmla="*/ 371 w 1385"/>
                <a:gd name="T97" fmla="*/ 1309 h 1452"/>
                <a:gd name="T98" fmla="*/ 280 w 1385"/>
                <a:gd name="T99" fmla="*/ 1185 h 1452"/>
                <a:gd name="T100" fmla="*/ 216 w 1385"/>
                <a:gd name="T101" fmla="*/ 1026 h 1452"/>
                <a:gd name="T102" fmla="*/ 82 w 1385"/>
                <a:gd name="T103" fmla="*/ 963 h 1452"/>
                <a:gd name="T104" fmla="*/ 23 w 1385"/>
                <a:gd name="T105" fmla="*/ 926 h 1452"/>
                <a:gd name="T106" fmla="*/ 0 w 1385"/>
                <a:gd name="T107" fmla="*/ 859 h 1452"/>
                <a:gd name="T108" fmla="*/ 9 w 1385"/>
                <a:gd name="T109" fmla="*/ 575 h 1452"/>
                <a:gd name="T110" fmla="*/ 49 w 1385"/>
                <a:gd name="T111" fmla="*/ 529 h 1452"/>
                <a:gd name="T112" fmla="*/ 98 w 1385"/>
                <a:gd name="T113" fmla="*/ 360 h 1452"/>
                <a:gd name="T114" fmla="*/ 195 w 1385"/>
                <a:gd name="T115" fmla="*/ 214 h 1452"/>
                <a:gd name="T116" fmla="*/ 333 w 1385"/>
                <a:gd name="T117" fmla="*/ 101 h 1452"/>
                <a:gd name="T118" fmla="*/ 501 w 1385"/>
                <a:gd name="T119" fmla="*/ 27 h 1452"/>
                <a:gd name="T120" fmla="*/ 692 w 1385"/>
                <a:gd name="T121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5" h="1452">
                  <a:moveTo>
                    <a:pt x="692" y="120"/>
                  </a:moveTo>
                  <a:lnTo>
                    <a:pt x="633" y="124"/>
                  </a:lnTo>
                  <a:lnTo>
                    <a:pt x="575" y="132"/>
                  </a:lnTo>
                  <a:lnTo>
                    <a:pt x="520" y="146"/>
                  </a:lnTo>
                  <a:lnTo>
                    <a:pt x="468" y="166"/>
                  </a:lnTo>
                  <a:lnTo>
                    <a:pt x="418" y="190"/>
                  </a:lnTo>
                  <a:lnTo>
                    <a:pt x="372" y="220"/>
                  </a:lnTo>
                  <a:lnTo>
                    <a:pt x="329" y="252"/>
                  </a:lnTo>
                  <a:lnTo>
                    <a:pt x="290" y="289"/>
                  </a:lnTo>
                  <a:lnTo>
                    <a:pt x="256" y="330"/>
                  </a:lnTo>
                  <a:lnTo>
                    <a:pt x="227" y="373"/>
                  </a:lnTo>
                  <a:lnTo>
                    <a:pt x="204" y="419"/>
                  </a:lnTo>
                  <a:lnTo>
                    <a:pt x="185" y="468"/>
                  </a:lnTo>
                  <a:lnTo>
                    <a:pt x="172" y="519"/>
                  </a:lnTo>
                  <a:lnTo>
                    <a:pt x="191" y="528"/>
                  </a:lnTo>
                  <a:lnTo>
                    <a:pt x="206" y="540"/>
                  </a:lnTo>
                  <a:lnTo>
                    <a:pt x="224" y="491"/>
                  </a:lnTo>
                  <a:lnTo>
                    <a:pt x="248" y="447"/>
                  </a:lnTo>
                  <a:lnTo>
                    <a:pt x="275" y="406"/>
                  </a:lnTo>
                  <a:lnTo>
                    <a:pt x="306" y="369"/>
                  </a:lnTo>
                  <a:lnTo>
                    <a:pt x="343" y="336"/>
                  </a:lnTo>
                  <a:lnTo>
                    <a:pt x="382" y="307"/>
                  </a:lnTo>
                  <a:lnTo>
                    <a:pt x="426" y="282"/>
                  </a:lnTo>
                  <a:lnTo>
                    <a:pt x="473" y="262"/>
                  </a:lnTo>
                  <a:lnTo>
                    <a:pt x="524" y="245"/>
                  </a:lnTo>
                  <a:lnTo>
                    <a:pt x="577" y="234"/>
                  </a:lnTo>
                  <a:lnTo>
                    <a:pt x="634" y="226"/>
                  </a:lnTo>
                  <a:lnTo>
                    <a:pt x="692" y="224"/>
                  </a:lnTo>
                  <a:lnTo>
                    <a:pt x="752" y="226"/>
                  </a:lnTo>
                  <a:lnTo>
                    <a:pt x="808" y="234"/>
                  </a:lnTo>
                  <a:lnTo>
                    <a:pt x="862" y="245"/>
                  </a:lnTo>
                  <a:lnTo>
                    <a:pt x="913" y="262"/>
                  </a:lnTo>
                  <a:lnTo>
                    <a:pt x="959" y="282"/>
                  </a:lnTo>
                  <a:lnTo>
                    <a:pt x="1004" y="307"/>
                  </a:lnTo>
                  <a:lnTo>
                    <a:pt x="1043" y="336"/>
                  </a:lnTo>
                  <a:lnTo>
                    <a:pt x="1079" y="369"/>
                  </a:lnTo>
                  <a:lnTo>
                    <a:pt x="1110" y="406"/>
                  </a:lnTo>
                  <a:lnTo>
                    <a:pt x="1138" y="447"/>
                  </a:lnTo>
                  <a:lnTo>
                    <a:pt x="1161" y="491"/>
                  </a:lnTo>
                  <a:lnTo>
                    <a:pt x="1179" y="540"/>
                  </a:lnTo>
                  <a:lnTo>
                    <a:pt x="1194" y="528"/>
                  </a:lnTo>
                  <a:lnTo>
                    <a:pt x="1213" y="519"/>
                  </a:lnTo>
                  <a:lnTo>
                    <a:pt x="1201" y="468"/>
                  </a:lnTo>
                  <a:lnTo>
                    <a:pt x="1182" y="419"/>
                  </a:lnTo>
                  <a:lnTo>
                    <a:pt x="1158" y="373"/>
                  </a:lnTo>
                  <a:lnTo>
                    <a:pt x="1129" y="330"/>
                  </a:lnTo>
                  <a:lnTo>
                    <a:pt x="1095" y="289"/>
                  </a:lnTo>
                  <a:lnTo>
                    <a:pt x="1056" y="252"/>
                  </a:lnTo>
                  <a:lnTo>
                    <a:pt x="1014" y="220"/>
                  </a:lnTo>
                  <a:lnTo>
                    <a:pt x="968" y="190"/>
                  </a:lnTo>
                  <a:lnTo>
                    <a:pt x="918" y="166"/>
                  </a:lnTo>
                  <a:lnTo>
                    <a:pt x="866" y="146"/>
                  </a:lnTo>
                  <a:lnTo>
                    <a:pt x="811" y="132"/>
                  </a:lnTo>
                  <a:lnTo>
                    <a:pt x="752" y="124"/>
                  </a:lnTo>
                  <a:lnTo>
                    <a:pt x="692" y="120"/>
                  </a:lnTo>
                  <a:close/>
                  <a:moveTo>
                    <a:pt x="692" y="0"/>
                  </a:moveTo>
                  <a:lnTo>
                    <a:pt x="759" y="3"/>
                  </a:lnTo>
                  <a:lnTo>
                    <a:pt x="822" y="11"/>
                  </a:lnTo>
                  <a:lnTo>
                    <a:pt x="884" y="27"/>
                  </a:lnTo>
                  <a:lnTo>
                    <a:pt x="943" y="46"/>
                  </a:lnTo>
                  <a:lnTo>
                    <a:pt x="999" y="71"/>
                  </a:lnTo>
                  <a:lnTo>
                    <a:pt x="1053" y="101"/>
                  </a:lnTo>
                  <a:lnTo>
                    <a:pt x="1103" y="134"/>
                  </a:lnTo>
                  <a:lnTo>
                    <a:pt x="1148" y="172"/>
                  </a:lnTo>
                  <a:lnTo>
                    <a:pt x="1190" y="214"/>
                  </a:lnTo>
                  <a:lnTo>
                    <a:pt x="1228" y="259"/>
                  </a:lnTo>
                  <a:lnTo>
                    <a:pt x="1260" y="308"/>
                  </a:lnTo>
                  <a:lnTo>
                    <a:pt x="1287" y="360"/>
                  </a:lnTo>
                  <a:lnTo>
                    <a:pt x="1310" y="414"/>
                  </a:lnTo>
                  <a:lnTo>
                    <a:pt x="1326" y="470"/>
                  </a:lnTo>
                  <a:lnTo>
                    <a:pt x="1336" y="529"/>
                  </a:lnTo>
                  <a:lnTo>
                    <a:pt x="1353" y="542"/>
                  </a:lnTo>
                  <a:lnTo>
                    <a:pt x="1366" y="557"/>
                  </a:lnTo>
                  <a:lnTo>
                    <a:pt x="1377" y="575"/>
                  </a:lnTo>
                  <a:lnTo>
                    <a:pt x="1383" y="596"/>
                  </a:lnTo>
                  <a:lnTo>
                    <a:pt x="1385" y="619"/>
                  </a:lnTo>
                  <a:lnTo>
                    <a:pt x="1385" y="859"/>
                  </a:lnTo>
                  <a:lnTo>
                    <a:pt x="1382" y="884"/>
                  </a:lnTo>
                  <a:lnTo>
                    <a:pt x="1374" y="906"/>
                  </a:lnTo>
                  <a:lnTo>
                    <a:pt x="1361" y="926"/>
                  </a:lnTo>
                  <a:lnTo>
                    <a:pt x="1345" y="942"/>
                  </a:lnTo>
                  <a:lnTo>
                    <a:pt x="1326" y="955"/>
                  </a:lnTo>
                  <a:lnTo>
                    <a:pt x="1303" y="963"/>
                  </a:lnTo>
                  <a:lnTo>
                    <a:pt x="1278" y="966"/>
                  </a:lnTo>
                  <a:lnTo>
                    <a:pt x="1182" y="966"/>
                  </a:lnTo>
                  <a:lnTo>
                    <a:pt x="1173" y="983"/>
                  </a:lnTo>
                  <a:lnTo>
                    <a:pt x="1160" y="1002"/>
                  </a:lnTo>
                  <a:lnTo>
                    <a:pt x="1145" y="1023"/>
                  </a:lnTo>
                  <a:lnTo>
                    <a:pt x="1128" y="1043"/>
                  </a:lnTo>
                  <a:lnTo>
                    <a:pt x="1108" y="1065"/>
                  </a:lnTo>
                  <a:lnTo>
                    <a:pt x="1084" y="1086"/>
                  </a:lnTo>
                  <a:lnTo>
                    <a:pt x="1059" y="1105"/>
                  </a:lnTo>
                  <a:lnTo>
                    <a:pt x="1029" y="1124"/>
                  </a:lnTo>
                  <a:lnTo>
                    <a:pt x="997" y="1142"/>
                  </a:lnTo>
                  <a:lnTo>
                    <a:pt x="961" y="1156"/>
                  </a:lnTo>
                  <a:lnTo>
                    <a:pt x="923" y="1169"/>
                  </a:lnTo>
                  <a:lnTo>
                    <a:pt x="880" y="1178"/>
                  </a:lnTo>
                  <a:lnTo>
                    <a:pt x="832" y="1184"/>
                  </a:lnTo>
                  <a:lnTo>
                    <a:pt x="818" y="1170"/>
                  </a:lnTo>
                  <a:lnTo>
                    <a:pt x="800" y="1160"/>
                  </a:lnTo>
                  <a:lnTo>
                    <a:pt x="779" y="1157"/>
                  </a:lnTo>
                  <a:lnTo>
                    <a:pt x="718" y="1157"/>
                  </a:lnTo>
                  <a:lnTo>
                    <a:pt x="699" y="1160"/>
                  </a:lnTo>
                  <a:lnTo>
                    <a:pt x="683" y="1166"/>
                  </a:lnTo>
                  <a:lnTo>
                    <a:pt x="670" y="1177"/>
                  </a:lnTo>
                  <a:lnTo>
                    <a:pt x="660" y="1190"/>
                  </a:lnTo>
                  <a:lnTo>
                    <a:pt x="653" y="1206"/>
                  </a:lnTo>
                  <a:lnTo>
                    <a:pt x="650" y="1225"/>
                  </a:lnTo>
                  <a:lnTo>
                    <a:pt x="653" y="1242"/>
                  </a:lnTo>
                  <a:lnTo>
                    <a:pt x="660" y="1258"/>
                  </a:lnTo>
                  <a:lnTo>
                    <a:pt x="670" y="1272"/>
                  </a:lnTo>
                  <a:lnTo>
                    <a:pt x="683" y="1283"/>
                  </a:lnTo>
                  <a:lnTo>
                    <a:pt x="699" y="1289"/>
                  </a:lnTo>
                  <a:lnTo>
                    <a:pt x="718" y="1291"/>
                  </a:lnTo>
                  <a:lnTo>
                    <a:pt x="779" y="1291"/>
                  </a:lnTo>
                  <a:lnTo>
                    <a:pt x="795" y="1289"/>
                  </a:lnTo>
                  <a:lnTo>
                    <a:pt x="812" y="1284"/>
                  </a:lnTo>
                  <a:lnTo>
                    <a:pt x="825" y="1274"/>
                  </a:lnTo>
                  <a:lnTo>
                    <a:pt x="835" y="1262"/>
                  </a:lnTo>
                  <a:lnTo>
                    <a:pt x="883" y="1257"/>
                  </a:lnTo>
                  <a:lnTo>
                    <a:pt x="927" y="1248"/>
                  </a:lnTo>
                  <a:lnTo>
                    <a:pt x="968" y="1238"/>
                  </a:lnTo>
                  <a:lnTo>
                    <a:pt x="1005" y="1224"/>
                  </a:lnTo>
                  <a:lnTo>
                    <a:pt x="1039" y="1208"/>
                  </a:lnTo>
                  <a:lnTo>
                    <a:pt x="1071" y="1192"/>
                  </a:lnTo>
                  <a:lnTo>
                    <a:pt x="1099" y="1174"/>
                  </a:lnTo>
                  <a:lnTo>
                    <a:pt x="1125" y="1156"/>
                  </a:lnTo>
                  <a:lnTo>
                    <a:pt x="1103" y="1202"/>
                  </a:lnTo>
                  <a:lnTo>
                    <a:pt x="1079" y="1244"/>
                  </a:lnTo>
                  <a:lnTo>
                    <a:pt x="1053" y="1283"/>
                  </a:lnTo>
                  <a:lnTo>
                    <a:pt x="1024" y="1318"/>
                  </a:lnTo>
                  <a:lnTo>
                    <a:pt x="994" y="1349"/>
                  </a:lnTo>
                  <a:lnTo>
                    <a:pt x="959" y="1376"/>
                  </a:lnTo>
                  <a:lnTo>
                    <a:pt x="924" y="1399"/>
                  </a:lnTo>
                  <a:lnTo>
                    <a:pt x="884" y="1419"/>
                  </a:lnTo>
                  <a:lnTo>
                    <a:pt x="841" y="1433"/>
                  </a:lnTo>
                  <a:lnTo>
                    <a:pt x="795" y="1444"/>
                  </a:lnTo>
                  <a:lnTo>
                    <a:pt x="746" y="1450"/>
                  </a:lnTo>
                  <a:lnTo>
                    <a:pt x="692" y="1452"/>
                  </a:lnTo>
                  <a:lnTo>
                    <a:pt x="649" y="1450"/>
                  </a:lnTo>
                  <a:lnTo>
                    <a:pt x="606" y="1444"/>
                  </a:lnTo>
                  <a:lnTo>
                    <a:pt x="563" y="1432"/>
                  </a:lnTo>
                  <a:lnTo>
                    <a:pt x="522" y="1415"/>
                  </a:lnTo>
                  <a:lnTo>
                    <a:pt x="482" y="1395"/>
                  </a:lnTo>
                  <a:lnTo>
                    <a:pt x="443" y="1370"/>
                  </a:lnTo>
                  <a:lnTo>
                    <a:pt x="405" y="1341"/>
                  </a:lnTo>
                  <a:lnTo>
                    <a:pt x="371" y="1309"/>
                  </a:lnTo>
                  <a:lnTo>
                    <a:pt x="337" y="1271"/>
                  </a:lnTo>
                  <a:lnTo>
                    <a:pt x="307" y="1230"/>
                  </a:lnTo>
                  <a:lnTo>
                    <a:pt x="280" y="1185"/>
                  </a:lnTo>
                  <a:lnTo>
                    <a:pt x="255" y="1135"/>
                  </a:lnTo>
                  <a:lnTo>
                    <a:pt x="234" y="1082"/>
                  </a:lnTo>
                  <a:lnTo>
                    <a:pt x="216" y="1026"/>
                  </a:lnTo>
                  <a:lnTo>
                    <a:pt x="202" y="966"/>
                  </a:lnTo>
                  <a:lnTo>
                    <a:pt x="106" y="966"/>
                  </a:lnTo>
                  <a:lnTo>
                    <a:pt x="82" y="963"/>
                  </a:lnTo>
                  <a:lnTo>
                    <a:pt x="60" y="955"/>
                  </a:lnTo>
                  <a:lnTo>
                    <a:pt x="40" y="942"/>
                  </a:lnTo>
                  <a:lnTo>
                    <a:pt x="23" y="926"/>
                  </a:lnTo>
                  <a:lnTo>
                    <a:pt x="11" y="906"/>
                  </a:lnTo>
                  <a:lnTo>
                    <a:pt x="3" y="884"/>
                  </a:lnTo>
                  <a:lnTo>
                    <a:pt x="0" y="859"/>
                  </a:lnTo>
                  <a:lnTo>
                    <a:pt x="0" y="619"/>
                  </a:lnTo>
                  <a:lnTo>
                    <a:pt x="3" y="596"/>
                  </a:lnTo>
                  <a:lnTo>
                    <a:pt x="9" y="575"/>
                  </a:lnTo>
                  <a:lnTo>
                    <a:pt x="19" y="557"/>
                  </a:lnTo>
                  <a:lnTo>
                    <a:pt x="33" y="542"/>
                  </a:lnTo>
                  <a:lnTo>
                    <a:pt x="49" y="529"/>
                  </a:lnTo>
                  <a:lnTo>
                    <a:pt x="60" y="470"/>
                  </a:lnTo>
                  <a:lnTo>
                    <a:pt x="76" y="414"/>
                  </a:lnTo>
                  <a:lnTo>
                    <a:pt x="98" y="360"/>
                  </a:lnTo>
                  <a:lnTo>
                    <a:pt x="126" y="308"/>
                  </a:lnTo>
                  <a:lnTo>
                    <a:pt x="158" y="259"/>
                  </a:lnTo>
                  <a:lnTo>
                    <a:pt x="195" y="214"/>
                  </a:lnTo>
                  <a:lnTo>
                    <a:pt x="237" y="172"/>
                  </a:lnTo>
                  <a:lnTo>
                    <a:pt x="283" y="134"/>
                  </a:lnTo>
                  <a:lnTo>
                    <a:pt x="333" y="101"/>
                  </a:lnTo>
                  <a:lnTo>
                    <a:pt x="386" y="71"/>
                  </a:lnTo>
                  <a:lnTo>
                    <a:pt x="442" y="46"/>
                  </a:lnTo>
                  <a:lnTo>
                    <a:pt x="501" y="27"/>
                  </a:lnTo>
                  <a:lnTo>
                    <a:pt x="564" y="11"/>
                  </a:lnTo>
                  <a:lnTo>
                    <a:pt x="627" y="3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8547533" y="1471126"/>
              <a:ext cx="174151" cy="113601"/>
            </a:xfrm>
            <a:custGeom>
              <a:avLst/>
              <a:gdLst>
                <a:gd name="connsiteX0" fmla="*/ 12348 w 174151"/>
                <a:gd name="connsiteY0" fmla="*/ 0 h 113601"/>
                <a:gd name="connsiteX1" fmla="*/ 15434 w 174151"/>
                <a:gd name="connsiteY1" fmla="*/ 194 h 113601"/>
                <a:gd name="connsiteX2" fmla="*/ 18135 w 174151"/>
                <a:gd name="connsiteY2" fmla="*/ 1161 h 113601"/>
                <a:gd name="connsiteX3" fmla="*/ 20643 w 174151"/>
                <a:gd name="connsiteY3" fmla="*/ 2903 h 113601"/>
                <a:gd name="connsiteX4" fmla="*/ 41094 w 174151"/>
                <a:gd name="connsiteY4" fmla="*/ 23609 h 113601"/>
                <a:gd name="connsiteX5" fmla="*/ 61930 w 174151"/>
                <a:gd name="connsiteY5" fmla="*/ 2903 h 113601"/>
                <a:gd name="connsiteX6" fmla="*/ 64246 w 174151"/>
                <a:gd name="connsiteY6" fmla="*/ 1161 h 113601"/>
                <a:gd name="connsiteX7" fmla="*/ 67140 w 174151"/>
                <a:gd name="connsiteY7" fmla="*/ 194 h 113601"/>
                <a:gd name="connsiteX8" fmla="*/ 69841 w 174151"/>
                <a:gd name="connsiteY8" fmla="*/ 0 h 113601"/>
                <a:gd name="connsiteX9" fmla="*/ 72735 w 174151"/>
                <a:gd name="connsiteY9" fmla="*/ 774 h 113601"/>
                <a:gd name="connsiteX10" fmla="*/ 75243 w 174151"/>
                <a:gd name="connsiteY10" fmla="*/ 2322 h 113601"/>
                <a:gd name="connsiteX11" fmla="*/ 90291 w 174151"/>
                <a:gd name="connsiteY11" fmla="*/ 14901 h 113601"/>
                <a:gd name="connsiteX12" fmla="*/ 153958 w 174151"/>
                <a:gd name="connsiteY12" fmla="*/ 40251 h 113601"/>
                <a:gd name="connsiteX13" fmla="*/ 157045 w 174151"/>
                <a:gd name="connsiteY13" fmla="*/ 42380 h 113601"/>
                <a:gd name="connsiteX14" fmla="*/ 159939 w 174151"/>
                <a:gd name="connsiteY14" fmla="*/ 45282 h 113601"/>
                <a:gd name="connsiteX15" fmla="*/ 162447 w 174151"/>
                <a:gd name="connsiteY15" fmla="*/ 49346 h 113601"/>
                <a:gd name="connsiteX16" fmla="*/ 164762 w 174151"/>
                <a:gd name="connsiteY16" fmla="*/ 53797 h 113601"/>
                <a:gd name="connsiteX17" fmla="*/ 166498 w 174151"/>
                <a:gd name="connsiteY17" fmla="*/ 59215 h 113601"/>
                <a:gd name="connsiteX18" fmla="*/ 168235 w 174151"/>
                <a:gd name="connsiteY18" fmla="*/ 65408 h 113601"/>
                <a:gd name="connsiteX19" fmla="*/ 169778 w 174151"/>
                <a:gd name="connsiteY19" fmla="*/ 71600 h 113601"/>
                <a:gd name="connsiteX20" fmla="*/ 170936 w 174151"/>
                <a:gd name="connsiteY20" fmla="*/ 77986 h 113601"/>
                <a:gd name="connsiteX21" fmla="*/ 171900 w 174151"/>
                <a:gd name="connsiteY21" fmla="*/ 84759 h 113601"/>
                <a:gd name="connsiteX22" fmla="*/ 172865 w 174151"/>
                <a:gd name="connsiteY22" fmla="*/ 91339 h 113601"/>
                <a:gd name="connsiteX23" fmla="*/ 173444 w 174151"/>
                <a:gd name="connsiteY23" fmla="*/ 97918 h 113601"/>
                <a:gd name="connsiteX24" fmla="*/ 174023 w 174151"/>
                <a:gd name="connsiteY24" fmla="*/ 104111 h 113601"/>
                <a:gd name="connsiteX25" fmla="*/ 174151 w 174151"/>
                <a:gd name="connsiteY25" fmla="*/ 106031 h 113601"/>
                <a:gd name="connsiteX26" fmla="*/ 171611 w 174151"/>
                <a:gd name="connsiteY26" fmla="*/ 105542 h 113601"/>
                <a:gd name="connsiteX27" fmla="*/ 88191 w 174151"/>
                <a:gd name="connsiteY27" fmla="*/ 107086 h 113601"/>
                <a:gd name="connsiteX28" fmla="*/ 52414 w 174151"/>
                <a:gd name="connsiteY28" fmla="*/ 113601 h 113601"/>
                <a:gd name="connsiteX29" fmla="*/ 51705 w 174151"/>
                <a:gd name="connsiteY29" fmla="*/ 107207 h 113601"/>
                <a:gd name="connsiteX30" fmla="*/ 50548 w 174151"/>
                <a:gd name="connsiteY30" fmla="*/ 97338 h 113601"/>
                <a:gd name="connsiteX31" fmla="*/ 49004 w 174151"/>
                <a:gd name="connsiteY31" fmla="*/ 87469 h 113601"/>
                <a:gd name="connsiteX32" fmla="*/ 47461 w 174151"/>
                <a:gd name="connsiteY32" fmla="*/ 77793 h 113601"/>
                <a:gd name="connsiteX33" fmla="*/ 45531 w 174151"/>
                <a:gd name="connsiteY33" fmla="*/ 68504 h 113601"/>
                <a:gd name="connsiteX34" fmla="*/ 43409 w 174151"/>
                <a:gd name="connsiteY34" fmla="*/ 59796 h 113601"/>
                <a:gd name="connsiteX35" fmla="*/ 40901 w 174151"/>
                <a:gd name="connsiteY35" fmla="*/ 51668 h 113601"/>
                <a:gd name="connsiteX36" fmla="*/ 38200 w 174151"/>
                <a:gd name="connsiteY36" fmla="*/ 43928 h 113601"/>
                <a:gd name="connsiteX37" fmla="*/ 35113 w 174151"/>
                <a:gd name="connsiteY37" fmla="*/ 36768 h 113601"/>
                <a:gd name="connsiteX38" fmla="*/ 31640 w 174151"/>
                <a:gd name="connsiteY38" fmla="*/ 30382 h 113601"/>
                <a:gd name="connsiteX39" fmla="*/ 27589 w 174151"/>
                <a:gd name="connsiteY39" fmla="*/ 24770 h 113601"/>
                <a:gd name="connsiteX40" fmla="*/ 23345 w 174151"/>
                <a:gd name="connsiteY40" fmla="*/ 20126 h 113601"/>
                <a:gd name="connsiteX41" fmla="*/ 18521 w 174151"/>
                <a:gd name="connsiteY41" fmla="*/ 16255 h 113601"/>
                <a:gd name="connsiteX42" fmla="*/ 13119 w 174151"/>
                <a:gd name="connsiteY42" fmla="*/ 13546 h 113601"/>
                <a:gd name="connsiteX43" fmla="*/ 0 w 174151"/>
                <a:gd name="connsiteY43" fmla="*/ 8321 h 113601"/>
                <a:gd name="connsiteX44" fmla="*/ 6945 w 174151"/>
                <a:gd name="connsiteY44" fmla="*/ 2322 h 113601"/>
                <a:gd name="connsiteX45" fmla="*/ 9454 w 174151"/>
                <a:gd name="connsiteY45" fmla="*/ 774 h 1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151" h="113601">
                  <a:moveTo>
                    <a:pt x="12348" y="0"/>
                  </a:moveTo>
                  <a:lnTo>
                    <a:pt x="15434" y="194"/>
                  </a:lnTo>
                  <a:lnTo>
                    <a:pt x="18135" y="1161"/>
                  </a:lnTo>
                  <a:lnTo>
                    <a:pt x="20643" y="2903"/>
                  </a:lnTo>
                  <a:lnTo>
                    <a:pt x="41094" y="23609"/>
                  </a:lnTo>
                  <a:lnTo>
                    <a:pt x="61930" y="2903"/>
                  </a:lnTo>
                  <a:lnTo>
                    <a:pt x="64246" y="1161"/>
                  </a:lnTo>
                  <a:lnTo>
                    <a:pt x="67140" y="194"/>
                  </a:lnTo>
                  <a:lnTo>
                    <a:pt x="69841" y="0"/>
                  </a:lnTo>
                  <a:lnTo>
                    <a:pt x="72735" y="774"/>
                  </a:lnTo>
                  <a:lnTo>
                    <a:pt x="75243" y="2322"/>
                  </a:lnTo>
                  <a:lnTo>
                    <a:pt x="90291" y="14901"/>
                  </a:lnTo>
                  <a:lnTo>
                    <a:pt x="153958" y="40251"/>
                  </a:lnTo>
                  <a:lnTo>
                    <a:pt x="157045" y="42380"/>
                  </a:lnTo>
                  <a:lnTo>
                    <a:pt x="159939" y="45282"/>
                  </a:lnTo>
                  <a:lnTo>
                    <a:pt x="162447" y="49346"/>
                  </a:lnTo>
                  <a:lnTo>
                    <a:pt x="164762" y="53797"/>
                  </a:lnTo>
                  <a:lnTo>
                    <a:pt x="166498" y="59215"/>
                  </a:lnTo>
                  <a:lnTo>
                    <a:pt x="168235" y="65408"/>
                  </a:lnTo>
                  <a:lnTo>
                    <a:pt x="169778" y="71600"/>
                  </a:lnTo>
                  <a:lnTo>
                    <a:pt x="170936" y="77986"/>
                  </a:lnTo>
                  <a:lnTo>
                    <a:pt x="171900" y="84759"/>
                  </a:lnTo>
                  <a:lnTo>
                    <a:pt x="172865" y="91339"/>
                  </a:lnTo>
                  <a:lnTo>
                    <a:pt x="173444" y="97918"/>
                  </a:lnTo>
                  <a:lnTo>
                    <a:pt x="174023" y="104111"/>
                  </a:lnTo>
                  <a:lnTo>
                    <a:pt x="174151" y="106031"/>
                  </a:lnTo>
                  <a:lnTo>
                    <a:pt x="171611" y="105542"/>
                  </a:lnTo>
                  <a:cubicBezTo>
                    <a:pt x="144446" y="102579"/>
                    <a:pt x="116435" y="103674"/>
                    <a:pt x="88191" y="107086"/>
                  </a:cubicBezTo>
                  <a:lnTo>
                    <a:pt x="52414" y="113601"/>
                  </a:lnTo>
                  <a:lnTo>
                    <a:pt x="51705" y="107207"/>
                  </a:lnTo>
                  <a:lnTo>
                    <a:pt x="50548" y="97338"/>
                  </a:lnTo>
                  <a:lnTo>
                    <a:pt x="49004" y="87469"/>
                  </a:lnTo>
                  <a:lnTo>
                    <a:pt x="47461" y="77793"/>
                  </a:lnTo>
                  <a:lnTo>
                    <a:pt x="45531" y="68504"/>
                  </a:lnTo>
                  <a:lnTo>
                    <a:pt x="43409" y="59796"/>
                  </a:lnTo>
                  <a:lnTo>
                    <a:pt x="40901" y="51668"/>
                  </a:lnTo>
                  <a:lnTo>
                    <a:pt x="38200" y="43928"/>
                  </a:lnTo>
                  <a:lnTo>
                    <a:pt x="35113" y="36768"/>
                  </a:lnTo>
                  <a:lnTo>
                    <a:pt x="31640" y="30382"/>
                  </a:lnTo>
                  <a:lnTo>
                    <a:pt x="27589" y="24770"/>
                  </a:lnTo>
                  <a:lnTo>
                    <a:pt x="23345" y="20126"/>
                  </a:lnTo>
                  <a:lnTo>
                    <a:pt x="18521" y="16255"/>
                  </a:lnTo>
                  <a:lnTo>
                    <a:pt x="13119" y="13546"/>
                  </a:lnTo>
                  <a:lnTo>
                    <a:pt x="0" y="8321"/>
                  </a:lnTo>
                  <a:lnTo>
                    <a:pt x="6945" y="2322"/>
                  </a:lnTo>
                  <a:lnTo>
                    <a:pt x="9454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49" name="Freeform 18"/>
            <p:cNvSpPr>
              <a:spLocks noEditPoints="1"/>
            </p:cNvSpPr>
            <p:nvPr/>
          </p:nvSpPr>
          <p:spPr bwMode="auto">
            <a:xfrm>
              <a:off x="8502386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1 w 892"/>
                <a:gd name="T3" fmla="*/ 139 h 936"/>
                <a:gd name="T4" fmla="*/ 155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6 w 892"/>
                <a:gd name="T11" fmla="*/ 221 h 936"/>
                <a:gd name="T12" fmla="*/ 317 w 892"/>
                <a:gd name="T13" fmla="*/ 164 h 936"/>
                <a:gd name="T14" fmla="*/ 445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5 w 892"/>
                <a:gd name="T25" fmla="*/ 224 h 936"/>
                <a:gd name="T26" fmla="*/ 650 w 892"/>
                <a:gd name="T27" fmla="*/ 139 h 936"/>
                <a:gd name="T28" fmla="*/ 535 w 892"/>
                <a:gd name="T29" fmla="*/ 89 h 936"/>
                <a:gd name="T30" fmla="*/ 445 w 892"/>
                <a:gd name="T31" fmla="*/ 0 h 936"/>
                <a:gd name="T32" fmla="*/ 597 w 892"/>
                <a:gd name="T33" fmla="*/ 27 h 936"/>
                <a:gd name="T34" fmla="*/ 725 w 892"/>
                <a:gd name="T35" fmla="*/ 99 h 936"/>
                <a:gd name="T36" fmla="*/ 816 w 892"/>
                <a:gd name="T37" fmla="*/ 207 h 936"/>
                <a:gd name="T38" fmla="*/ 860 w 892"/>
                <a:gd name="T39" fmla="*/ 341 h 936"/>
                <a:gd name="T40" fmla="*/ 889 w 892"/>
                <a:gd name="T41" fmla="*/ 381 h 936"/>
                <a:gd name="T42" fmla="*/ 889 w 892"/>
                <a:gd name="T43" fmla="*/ 572 h 936"/>
                <a:gd name="T44" fmla="*/ 857 w 892"/>
                <a:gd name="T45" fmla="*/ 613 h 936"/>
                <a:gd name="T46" fmla="*/ 761 w 892"/>
                <a:gd name="T47" fmla="*/ 622 h 936"/>
                <a:gd name="T48" fmla="*/ 727 w 892"/>
                <a:gd name="T49" fmla="*/ 671 h 936"/>
                <a:gd name="T50" fmla="*/ 666 w 892"/>
                <a:gd name="T51" fmla="*/ 722 h 936"/>
                <a:gd name="T52" fmla="*/ 575 w 892"/>
                <a:gd name="T53" fmla="*/ 757 h 936"/>
                <a:gd name="T54" fmla="*/ 514 w 892"/>
                <a:gd name="T55" fmla="*/ 747 h 936"/>
                <a:gd name="T56" fmla="*/ 447 w 892"/>
                <a:gd name="T57" fmla="*/ 747 h 936"/>
                <a:gd name="T58" fmla="*/ 420 w 892"/>
                <a:gd name="T59" fmla="*/ 776 h 936"/>
                <a:gd name="T60" fmla="*/ 427 w 892"/>
                <a:gd name="T61" fmla="*/ 814 h 936"/>
                <a:gd name="T62" fmla="*/ 461 w 892"/>
                <a:gd name="T63" fmla="*/ 833 h 936"/>
                <a:gd name="T64" fmla="*/ 527 w 892"/>
                <a:gd name="T65" fmla="*/ 823 h 936"/>
                <a:gd name="T66" fmla="*/ 613 w 892"/>
                <a:gd name="T67" fmla="*/ 799 h 936"/>
                <a:gd name="T68" fmla="*/ 702 w 892"/>
                <a:gd name="T69" fmla="*/ 760 h 936"/>
                <a:gd name="T70" fmla="*/ 688 w 892"/>
                <a:gd name="T71" fmla="*/ 812 h 936"/>
                <a:gd name="T72" fmla="*/ 618 w 892"/>
                <a:gd name="T73" fmla="*/ 887 h 936"/>
                <a:gd name="T74" fmla="*/ 524 w 892"/>
                <a:gd name="T75" fmla="*/ 928 h 936"/>
                <a:gd name="T76" fmla="*/ 411 w 892"/>
                <a:gd name="T77" fmla="*/ 933 h 936"/>
                <a:gd name="T78" fmla="*/ 309 w 892"/>
                <a:gd name="T79" fmla="*/ 898 h 936"/>
                <a:gd name="T80" fmla="*/ 222 w 892"/>
                <a:gd name="T81" fmla="*/ 825 h 936"/>
                <a:gd name="T82" fmla="*/ 157 w 892"/>
                <a:gd name="T83" fmla="*/ 715 h 936"/>
                <a:gd name="T84" fmla="*/ 68 w 892"/>
                <a:gd name="T85" fmla="*/ 622 h 936"/>
                <a:gd name="T86" fmla="*/ 19 w 892"/>
                <a:gd name="T87" fmla="*/ 602 h 936"/>
                <a:gd name="T88" fmla="*/ 0 w 892"/>
                <a:gd name="T89" fmla="*/ 553 h 936"/>
                <a:gd name="T90" fmla="*/ 9 w 892"/>
                <a:gd name="T91" fmla="*/ 365 h 936"/>
                <a:gd name="T92" fmla="*/ 40 w 892"/>
                <a:gd name="T93" fmla="*/ 293 h 936"/>
                <a:gd name="T94" fmla="*/ 101 w 892"/>
                <a:gd name="T95" fmla="*/ 167 h 936"/>
                <a:gd name="T96" fmla="*/ 206 w 892"/>
                <a:gd name="T97" fmla="*/ 70 h 936"/>
                <a:gd name="T98" fmla="*/ 342 w 892"/>
                <a:gd name="T99" fmla="*/ 1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36">
                  <a:moveTo>
                    <a:pt x="445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1" y="139"/>
                  </a:lnTo>
                  <a:lnTo>
                    <a:pt x="209" y="165"/>
                  </a:lnTo>
                  <a:lnTo>
                    <a:pt x="180" y="193"/>
                  </a:lnTo>
                  <a:lnTo>
                    <a:pt x="155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6" y="221"/>
                  </a:lnTo>
                  <a:lnTo>
                    <a:pt x="246" y="199"/>
                  </a:lnTo>
                  <a:lnTo>
                    <a:pt x="279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5" y="145"/>
                  </a:lnTo>
                  <a:lnTo>
                    <a:pt x="492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1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5" y="224"/>
                  </a:lnTo>
                  <a:lnTo>
                    <a:pt x="710" y="193"/>
                  </a:lnTo>
                  <a:lnTo>
                    <a:pt x="682" y="165"/>
                  </a:lnTo>
                  <a:lnTo>
                    <a:pt x="650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5" y="89"/>
                  </a:lnTo>
                  <a:lnTo>
                    <a:pt x="491" y="81"/>
                  </a:lnTo>
                  <a:lnTo>
                    <a:pt x="445" y="78"/>
                  </a:lnTo>
                  <a:close/>
                  <a:moveTo>
                    <a:pt x="445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7" y="27"/>
                  </a:lnTo>
                  <a:lnTo>
                    <a:pt x="644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0" y="167"/>
                  </a:lnTo>
                  <a:lnTo>
                    <a:pt x="816" y="207"/>
                  </a:lnTo>
                  <a:lnTo>
                    <a:pt x="837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89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89" y="572"/>
                  </a:lnTo>
                  <a:lnTo>
                    <a:pt x="882" y="589"/>
                  </a:lnTo>
                  <a:lnTo>
                    <a:pt x="871" y="602"/>
                  </a:lnTo>
                  <a:lnTo>
                    <a:pt x="857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1" y="622"/>
                  </a:lnTo>
                  <a:lnTo>
                    <a:pt x="753" y="637"/>
                  </a:lnTo>
                  <a:lnTo>
                    <a:pt x="741" y="654"/>
                  </a:lnTo>
                  <a:lnTo>
                    <a:pt x="727" y="671"/>
                  </a:lnTo>
                  <a:lnTo>
                    <a:pt x="710" y="689"/>
                  </a:lnTo>
                  <a:lnTo>
                    <a:pt x="690" y="705"/>
                  </a:lnTo>
                  <a:lnTo>
                    <a:pt x="666" y="722"/>
                  </a:lnTo>
                  <a:lnTo>
                    <a:pt x="639" y="737"/>
                  </a:lnTo>
                  <a:lnTo>
                    <a:pt x="609" y="749"/>
                  </a:lnTo>
                  <a:lnTo>
                    <a:pt x="575" y="757"/>
                  </a:lnTo>
                  <a:lnTo>
                    <a:pt x="536" y="763"/>
                  </a:lnTo>
                  <a:lnTo>
                    <a:pt x="526" y="754"/>
                  </a:lnTo>
                  <a:lnTo>
                    <a:pt x="514" y="747"/>
                  </a:lnTo>
                  <a:lnTo>
                    <a:pt x="501" y="745"/>
                  </a:lnTo>
                  <a:lnTo>
                    <a:pt x="461" y="745"/>
                  </a:lnTo>
                  <a:lnTo>
                    <a:pt x="447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0" y="776"/>
                  </a:lnTo>
                  <a:lnTo>
                    <a:pt x="418" y="788"/>
                  </a:lnTo>
                  <a:lnTo>
                    <a:pt x="420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7" y="831"/>
                  </a:lnTo>
                  <a:lnTo>
                    <a:pt x="461" y="833"/>
                  </a:lnTo>
                  <a:lnTo>
                    <a:pt x="501" y="833"/>
                  </a:lnTo>
                  <a:lnTo>
                    <a:pt x="515" y="829"/>
                  </a:lnTo>
                  <a:lnTo>
                    <a:pt x="527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3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5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6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7" y="918"/>
                  </a:lnTo>
                  <a:lnTo>
                    <a:pt x="524" y="928"/>
                  </a:lnTo>
                  <a:lnTo>
                    <a:pt x="486" y="934"/>
                  </a:lnTo>
                  <a:lnTo>
                    <a:pt x="445" y="936"/>
                  </a:lnTo>
                  <a:lnTo>
                    <a:pt x="411" y="933"/>
                  </a:lnTo>
                  <a:lnTo>
                    <a:pt x="375" y="926"/>
                  </a:lnTo>
                  <a:lnTo>
                    <a:pt x="342" y="915"/>
                  </a:lnTo>
                  <a:lnTo>
                    <a:pt x="309" y="898"/>
                  </a:lnTo>
                  <a:lnTo>
                    <a:pt x="278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7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1" y="670"/>
                  </a:lnTo>
                  <a:lnTo>
                    <a:pt x="130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3" y="613"/>
                  </a:lnTo>
                  <a:lnTo>
                    <a:pt x="19" y="602"/>
                  </a:lnTo>
                  <a:lnTo>
                    <a:pt x="9" y="589"/>
                  </a:lnTo>
                  <a:lnTo>
                    <a:pt x="2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2" y="381"/>
                  </a:lnTo>
                  <a:lnTo>
                    <a:pt x="9" y="365"/>
                  </a:lnTo>
                  <a:lnTo>
                    <a:pt x="18" y="352"/>
                  </a:lnTo>
                  <a:lnTo>
                    <a:pt x="31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5" y="207"/>
                  </a:lnTo>
                  <a:lnTo>
                    <a:pt x="101" y="167"/>
                  </a:lnTo>
                  <a:lnTo>
                    <a:pt x="132" y="132"/>
                  </a:lnTo>
                  <a:lnTo>
                    <a:pt x="167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3" y="27"/>
                  </a:lnTo>
                  <a:lnTo>
                    <a:pt x="342" y="12"/>
                  </a:lnTo>
                  <a:lnTo>
                    <a:pt x="392" y="3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8038631" y="1471126"/>
              <a:ext cx="174361" cy="125240"/>
            </a:xfrm>
            <a:custGeom>
              <a:avLst/>
              <a:gdLst>
                <a:gd name="connsiteX0" fmla="*/ 104521 w 174361"/>
                <a:gd name="connsiteY0" fmla="*/ 0 h 125240"/>
                <a:gd name="connsiteX1" fmla="*/ 107415 w 174361"/>
                <a:gd name="connsiteY1" fmla="*/ 194 h 125240"/>
                <a:gd name="connsiteX2" fmla="*/ 110116 w 174361"/>
                <a:gd name="connsiteY2" fmla="*/ 1161 h 125240"/>
                <a:gd name="connsiteX3" fmla="*/ 112431 w 174361"/>
                <a:gd name="connsiteY3" fmla="*/ 2903 h 125240"/>
                <a:gd name="connsiteX4" fmla="*/ 133267 w 174361"/>
                <a:gd name="connsiteY4" fmla="*/ 23609 h 125240"/>
                <a:gd name="connsiteX5" fmla="*/ 153911 w 174361"/>
                <a:gd name="connsiteY5" fmla="*/ 2903 h 125240"/>
                <a:gd name="connsiteX6" fmla="*/ 156226 w 174361"/>
                <a:gd name="connsiteY6" fmla="*/ 1161 h 125240"/>
                <a:gd name="connsiteX7" fmla="*/ 159120 w 174361"/>
                <a:gd name="connsiteY7" fmla="*/ 194 h 125240"/>
                <a:gd name="connsiteX8" fmla="*/ 161821 w 174361"/>
                <a:gd name="connsiteY8" fmla="*/ 0 h 125240"/>
                <a:gd name="connsiteX9" fmla="*/ 164908 w 174361"/>
                <a:gd name="connsiteY9" fmla="*/ 774 h 125240"/>
                <a:gd name="connsiteX10" fmla="*/ 167223 w 174361"/>
                <a:gd name="connsiteY10" fmla="*/ 2322 h 125240"/>
                <a:gd name="connsiteX11" fmla="*/ 174361 w 174361"/>
                <a:gd name="connsiteY11" fmla="*/ 8321 h 125240"/>
                <a:gd name="connsiteX12" fmla="*/ 161435 w 174361"/>
                <a:gd name="connsiteY12" fmla="*/ 13546 h 125240"/>
                <a:gd name="connsiteX13" fmla="*/ 156033 w 174361"/>
                <a:gd name="connsiteY13" fmla="*/ 16255 h 125240"/>
                <a:gd name="connsiteX14" fmla="*/ 151017 w 174361"/>
                <a:gd name="connsiteY14" fmla="*/ 20126 h 125240"/>
                <a:gd name="connsiteX15" fmla="*/ 146772 w 174361"/>
                <a:gd name="connsiteY15" fmla="*/ 24770 h 125240"/>
                <a:gd name="connsiteX16" fmla="*/ 142721 w 174361"/>
                <a:gd name="connsiteY16" fmla="*/ 30382 h 125240"/>
                <a:gd name="connsiteX17" fmla="*/ 139248 w 174361"/>
                <a:gd name="connsiteY17" fmla="*/ 36768 h 125240"/>
                <a:gd name="connsiteX18" fmla="*/ 136161 w 174361"/>
                <a:gd name="connsiteY18" fmla="*/ 43928 h 125240"/>
                <a:gd name="connsiteX19" fmla="*/ 133460 w 174361"/>
                <a:gd name="connsiteY19" fmla="*/ 51668 h 125240"/>
                <a:gd name="connsiteX20" fmla="*/ 130952 w 174361"/>
                <a:gd name="connsiteY20" fmla="*/ 59796 h 125240"/>
                <a:gd name="connsiteX21" fmla="*/ 128830 w 174361"/>
                <a:gd name="connsiteY21" fmla="*/ 68698 h 125240"/>
                <a:gd name="connsiteX22" fmla="*/ 126901 w 174361"/>
                <a:gd name="connsiteY22" fmla="*/ 77793 h 125240"/>
                <a:gd name="connsiteX23" fmla="*/ 125357 w 174361"/>
                <a:gd name="connsiteY23" fmla="*/ 87469 h 125240"/>
                <a:gd name="connsiteX24" fmla="*/ 123814 w 174361"/>
                <a:gd name="connsiteY24" fmla="*/ 97338 h 125240"/>
                <a:gd name="connsiteX25" fmla="*/ 122849 w 174361"/>
                <a:gd name="connsiteY25" fmla="*/ 107594 h 125240"/>
                <a:gd name="connsiteX26" fmla="*/ 121691 w 174361"/>
                <a:gd name="connsiteY26" fmla="*/ 117657 h 125240"/>
                <a:gd name="connsiteX27" fmla="*/ 120978 w 174361"/>
                <a:gd name="connsiteY27" fmla="*/ 125240 h 125240"/>
                <a:gd name="connsiteX28" fmla="*/ 97744 w 174361"/>
                <a:gd name="connsiteY28" fmla="*/ 116082 h 125240"/>
                <a:gd name="connsiteX29" fmla="*/ 57708 w 174361"/>
                <a:gd name="connsiteY29" fmla="*/ 108376 h 125240"/>
                <a:gd name="connsiteX30" fmla="*/ 0 w 174361"/>
                <a:gd name="connsiteY30" fmla="*/ 109444 h 125240"/>
                <a:gd name="connsiteX31" fmla="*/ 531 w 174361"/>
                <a:gd name="connsiteY31" fmla="*/ 104111 h 125240"/>
                <a:gd name="connsiteX32" fmla="*/ 917 w 174361"/>
                <a:gd name="connsiteY32" fmla="*/ 97918 h 125240"/>
                <a:gd name="connsiteX33" fmla="*/ 1689 w 174361"/>
                <a:gd name="connsiteY33" fmla="*/ 91339 h 125240"/>
                <a:gd name="connsiteX34" fmla="*/ 2654 w 174361"/>
                <a:gd name="connsiteY34" fmla="*/ 84759 h 125240"/>
                <a:gd name="connsiteX35" fmla="*/ 3618 w 174361"/>
                <a:gd name="connsiteY35" fmla="*/ 77986 h 125240"/>
                <a:gd name="connsiteX36" fmla="*/ 4583 w 174361"/>
                <a:gd name="connsiteY36" fmla="*/ 71600 h 125240"/>
                <a:gd name="connsiteX37" fmla="*/ 6126 w 174361"/>
                <a:gd name="connsiteY37" fmla="*/ 65408 h 125240"/>
                <a:gd name="connsiteX38" fmla="*/ 7863 w 174361"/>
                <a:gd name="connsiteY38" fmla="*/ 59215 h 125240"/>
                <a:gd name="connsiteX39" fmla="*/ 9792 w 174361"/>
                <a:gd name="connsiteY39" fmla="*/ 53797 h 125240"/>
                <a:gd name="connsiteX40" fmla="*/ 11914 w 174361"/>
                <a:gd name="connsiteY40" fmla="*/ 49346 h 125240"/>
                <a:gd name="connsiteX41" fmla="*/ 14422 w 174361"/>
                <a:gd name="connsiteY41" fmla="*/ 45282 h 125240"/>
                <a:gd name="connsiteX42" fmla="*/ 17316 w 174361"/>
                <a:gd name="connsiteY42" fmla="*/ 42380 h 125240"/>
                <a:gd name="connsiteX43" fmla="*/ 20596 w 174361"/>
                <a:gd name="connsiteY43" fmla="*/ 40251 h 125240"/>
                <a:gd name="connsiteX44" fmla="*/ 84070 w 174361"/>
                <a:gd name="connsiteY44" fmla="*/ 14901 h 125240"/>
                <a:gd name="connsiteX45" fmla="*/ 99119 w 174361"/>
                <a:gd name="connsiteY45" fmla="*/ 2322 h 125240"/>
                <a:gd name="connsiteX46" fmla="*/ 101627 w 174361"/>
                <a:gd name="connsiteY46" fmla="*/ 774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4361" h="125240">
                  <a:moveTo>
                    <a:pt x="104521" y="0"/>
                  </a:moveTo>
                  <a:lnTo>
                    <a:pt x="107415" y="194"/>
                  </a:lnTo>
                  <a:lnTo>
                    <a:pt x="110116" y="1161"/>
                  </a:lnTo>
                  <a:lnTo>
                    <a:pt x="112431" y="2903"/>
                  </a:lnTo>
                  <a:lnTo>
                    <a:pt x="133267" y="23609"/>
                  </a:lnTo>
                  <a:lnTo>
                    <a:pt x="153911" y="2903"/>
                  </a:lnTo>
                  <a:lnTo>
                    <a:pt x="156226" y="1161"/>
                  </a:lnTo>
                  <a:lnTo>
                    <a:pt x="159120" y="194"/>
                  </a:lnTo>
                  <a:lnTo>
                    <a:pt x="161821" y="0"/>
                  </a:lnTo>
                  <a:lnTo>
                    <a:pt x="164908" y="774"/>
                  </a:lnTo>
                  <a:lnTo>
                    <a:pt x="167223" y="2322"/>
                  </a:lnTo>
                  <a:lnTo>
                    <a:pt x="174361" y="8321"/>
                  </a:lnTo>
                  <a:lnTo>
                    <a:pt x="161435" y="13546"/>
                  </a:lnTo>
                  <a:lnTo>
                    <a:pt x="156033" y="16255"/>
                  </a:lnTo>
                  <a:lnTo>
                    <a:pt x="151017" y="20126"/>
                  </a:lnTo>
                  <a:lnTo>
                    <a:pt x="146772" y="24770"/>
                  </a:lnTo>
                  <a:lnTo>
                    <a:pt x="142721" y="30382"/>
                  </a:lnTo>
                  <a:lnTo>
                    <a:pt x="139248" y="36768"/>
                  </a:lnTo>
                  <a:lnTo>
                    <a:pt x="136161" y="43928"/>
                  </a:lnTo>
                  <a:lnTo>
                    <a:pt x="133460" y="51668"/>
                  </a:lnTo>
                  <a:lnTo>
                    <a:pt x="130952" y="59796"/>
                  </a:lnTo>
                  <a:lnTo>
                    <a:pt x="128830" y="68698"/>
                  </a:lnTo>
                  <a:lnTo>
                    <a:pt x="126901" y="77793"/>
                  </a:lnTo>
                  <a:lnTo>
                    <a:pt x="125357" y="87469"/>
                  </a:lnTo>
                  <a:lnTo>
                    <a:pt x="123814" y="97338"/>
                  </a:lnTo>
                  <a:lnTo>
                    <a:pt x="122849" y="107594"/>
                  </a:lnTo>
                  <a:lnTo>
                    <a:pt x="121691" y="117657"/>
                  </a:lnTo>
                  <a:lnTo>
                    <a:pt x="120978" y="125240"/>
                  </a:lnTo>
                  <a:lnTo>
                    <a:pt x="97744" y="116082"/>
                  </a:lnTo>
                  <a:cubicBezTo>
                    <a:pt x="84661" y="112353"/>
                    <a:pt x="71290" y="109857"/>
                    <a:pt x="57708" y="108376"/>
                  </a:cubicBezTo>
                  <a:lnTo>
                    <a:pt x="0" y="109444"/>
                  </a:lnTo>
                  <a:lnTo>
                    <a:pt x="531" y="104111"/>
                  </a:lnTo>
                  <a:lnTo>
                    <a:pt x="917" y="97918"/>
                  </a:lnTo>
                  <a:lnTo>
                    <a:pt x="1689" y="91339"/>
                  </a:lnTo>
                  <a:lnTo>
                    <a:pt x="2654" y="84759"/>
                  </a:lnTo>
                  <a:lnTo>
                    <a:pt x="3618" y="77986"/>
                  </a:lnTo>
                  <a:lnTo>
                    <a:pt x="4583" y="71600"/>
                  </a:lnTo>
                  <a:lnTo>
                    <a:pt x="6126" y="65408"/>
                  </a:lnTo>
                  <a:lnTo>
                    <a:pt x="7863" y="59215"/>
                  </a:lnTo>
                  <a:lnTo>
                    <a:pt x="9792" y="53797"/>
                  </a:lnTo>
                  <a:lnTo>
                    <a:pt x="11914" y="49346"/>
                  </a:lnTo>
                  <a:lnTo>
                    <a:pt x="14422" y="45282"/>
                  </a:lnTo>
                  <a:lnTo>
                    <a:pt x="17316" y="42380"/>
                  </a:lnTo>
                  <a:lnTo>
                    <a:pt x="20596" y="40251"/>
                  </a:lnTo>
                  <a:lnTo>
                    <a:pt x="84070" y="14901"/>
                  </a:lnTo>
                  <a:lnTo>
                    <a:pt x="99119" y="2322"/>
                  </a:lnTo>
                  <a:lnTo>
                    <a:pt x="101627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51" name="Freeform 20"/>
            <p:cNvSpPr>
              <a:spLocks noEditPoints="1"/>
            </p:cNvSpPr>
            <p:nvPr/>
          </p:nvSpPr>
          <p:spPr bwMode="auto">
            <a:xfrm>
              <a:off x="8085657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2 w 892"/>
                <a:gd name="T3" fmla="*/ 139 h 936"/>
                <a:gd name="T4" fmla="*/ 156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5 w 892"/>
                <a:gd name="T11" fmla="*/ 221 h 936"/>
                <a:gd name="T12" fmla="*/ 317 w 892"/>
                <a:gd name="T13" fmla="*/ 164 h 936"/>
                <a:gd name="T14" fmla="*/ 446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6 w 892"/>
                <a:gd name="T25" fmla="*/ 224 h 936"/>
                <a:gd name="T26" fmla="*/ 651 w 892"/>
                <a:gd name="T27" fmla="*/ 139 h 936"/>
                <a:gd name="T28" fmla="*/ 534 w 892"/>
                <a:gd name="T29" fmla="*/ 89 h 936"/>
                <a:gd name="T30" fmla="*/ 446 w 892"/>
                <a:gd name="T31" fmla="*/ 0 h 936"/>
                <a:gd name="T32" fmla="*/ 598 w 892"/>
                <a:gd name="T33" fmla="*/ 27 h 936"/>
                <a:gd name="T34" fmla="*/ 725 w 892"/>
                <a:gd name="T35" fmla="*/ 99 h 936"/>
                <a:gd name="T36" fmla="*/ 815 w 892"/>
                <a:gd name="T37" fmla="*/ 207 h 936"/>
                <a:gd name="T38" fmla="*/ 860 w 892"/>
                <a:gd name="T39" fmla="*/ 341 h 936"/>
                <a:gd name="T40" fmla="*/ 890 w 892"/>
                <a:gd name="T41" fmla="*/ 381 h 936"/>
                <a:gd name="T42" fmla="*/ 890 w 892"/>
                <a:gd name="T43" fmla="*/ 572 h 936"/>
                <a:gd name="T44" fmla="*/ 858 w 892"/>
                <a:gd name="T45" fmla="*/ 613 h 936"/>
                <a:gd name="T46" fmla="*/ 762 w 892"/>
                <a:gd name="T47" fmla="*/ 622 h 936"/>
                <a:gd name="T48" fmla="*/ 731 w 892"/>
                <a:gd name="T49" fmla="*/ 667 h 936"/>
                <a:gd name="T50" fmla="*/ 680 w 892"/>
                <a:gd name="T51" fmla="*/ 713 h 936"/>
                <a:gd name="T52" fmla="*/ 603 w 892"/>
                <a:gd name="T53" fmla="*/ 750 h 936"/>
                <a:gd name="T54" fmla="*/ 527 w 892"/>
                <a:gd name="T55" fmla="*/ 754 h 936"/>
                <a:gd name="T56" fmla="*/ 462 w 892"/>
                <a:gd name="T57" fmla="*/ 745 h 936"/>
                <a:gd name="T58" fmla="*/ 427 w 892"/>
                <a:gd name="T59" fmla="*/ 764 h 936"/>
                <a:gd name="T60" fmla="*/ 421 w 892"/>
                <a:gd name="T61" fmla="*/ 802 h 936"/>
                <a:gd name="T62" fmla="*/ 448 w 892"/>
                <a:gd name="T63" fmla="*/ 831 h 936"/>
                <a:gd name="T64" fmla="*/ 516 w 892"/>
                <a:gd name="T65" fmla="*/ 829 h 936"/>
                <a:gd name="T66" fmla="*/ 578 w 892"/>
                <a:gd name="T67" fmla="*/ 808 h 936"/>
                <a:gd name="T68" fmla="*/ 676 w 892"/>
                <a:gd name="T69" fmla="*/ 776 h 936"/>
                <a:gd name="T70" fmla="*/ 707 w 892"/>
                <a:gd name="T71" fmla="*/ 780 h 936"/>
                <a:gd name="T72" fmla="*/ 644 w 892"/>
                <a:gd name="T73" fmla="*/ 865 h 936"/>
                <a:gd name="T74" fmla="*/ 558 w 892"/>
                <a:gd name="T75" fmla="*/ 918 h 936"/>
                <a:gd name="T76" fmla="*/ 446 w 892"/>
                <a:gd name="T77" fmla="*/ 936 h 936"/>
                <a:gd name="T78" fmla="*/ 342 w 892"/>
                <a:gd name="T79" fmla="*/ 915 h 936"/>
                <a:gd name="T80" fmla="*/ 249 w 892"/>
                <a:gd name="T81" fmla="*/ 854 h 936"/>
                <a:gd name="T82" fmla="*/ 176 w 892"/>
                <a:gd name="T83" fmla="*/ 755 h 936"/>
                <a:gd name="T84" fmla="*/ 131 w 892"/>
                <a:gd name="T85" fmla="*/ 622 h 936"/>
                <a:gd name="T86" fmla="*/ 34 w 892"/>
                <a:gd name="T87" fmla="*/ 613 h 936"/>
                <a:gd name="T88" fmla="*/ 3 w 892"/>
                <a:gd name="T89" fmla="*/ 572 h 936"/>
                <a:gd name="T90" fmla="*/ 3 w 892"/>
                <a:gd name="T91" fmla="*/ 381 h 936"/>
                <a:gd name="T92" fmla="*/ 32 w 892"/>
                <a:gd name="T93" fmla="*/ 341 h 936"/>
                <a:gd name="T94" fmla="*/ 76 w 892"/>
                <a:gd name="T95" fmla="*/ 207 h 936"/>
                <a:gd name="T96" fmla="*/ 166 w 892"/>
                <a:gd name="T97" fmla="*/ 99 h 936"/>
                <a:gd name="T98" fmla="*/ 294 w 892"/>
                <a:gd name="T99" fmla="*/ 27 h 936"/>
                <a:gd name="T100" fmla="*/ 446 w 892"/>
                <a:gd name="T10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936">
                  <a:moveTo>
                    <a:pt x="446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2" y="139"/>
                  </a:lnTo>
                  <a:lnTo>
                    <a:pt x="210" y="165"/>
                  </a:lnTo>
                  <a:lnTo>
                    <a:pt x="180" y="193"/>
                  </a:lnTo>
                  <a:lnTo>
                    <a:pt x="156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5" y="221"/>
                  </a:lnTo>
                  <a:lnTo>
                    <a:pt x="246" y="199"/>
                  </a:lnTo>
                  <a:lnTo>
                    <a:pt x="280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6" y="145"/>
                  </a:lnTo>
                  <a:lnTo>
                    <a:pt x="491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2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6" y="224"/>
                  </a:lnTo>
                  <a:lnTo>
                    <a:pt x="711" y="193"/>
                  </a:lnTo>
                  <a:lnTo>
                    <a:pt x="683" y="165"/>
                  </a:lnTo>
                  <a:lnTo>
                    <a:pt x="651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4" y="89"/>
                  </a:lnTo>
                  <a:lnTo>
                    <a:pt x="491" y="81"/>
                  </a:lnTo>
                  <a:lnTo>
                    <a:pt x="446" y="78"/>
                  </a:lnTo>
                  <a:close/>
                  <a:moveTo>
                    <a:pt x="446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8" y="27"/>
                  </a:lnTo>
                  <a:lnTo>
                    <a:pt x="643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1" y="167"/>
                  </a:lnTo>
                  <a:lnTo>
                    <a:pt x="815" y="207"/>
                  </a:lnTo>
                  <a:lnTo>
                    <a:pt x="836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90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90" y="572"/>
                  </a:lnTo>
                  <a:lnTo>
                    <a:pt x="882" y="589"/>
                  </a:lnTo>
                  <a:lnTo>
                    <a:pt x="872" y="602"/>
                  </a:lnTo>
                  <a:lnTo>
                    <a:pt x="858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2" y="622"/>
                  </a:lnTo>
                  <a:lnTo>
                    <a:pt x="754" y="636"/>
                  </a:lnTo>
                  <a:lnTo>
                    <a:pt x="743" y="650"/>
                  </a:lnTo>
                  <a:lnTo>
                    <a:pt x="731" y="667"/>
                  </a:lnTo>
                  <a:lnTo>
                    <a:pt x="716" y="683"/>
                  </a:lnTo>
                  <a:lnTo>
                    <a:pt x="700" y="698"/>
                  </a:lnTo>
                  <a:lnTo>
                    <a:pt x="680" y="713"/>
                  </a:lnTo>
                  <a:lnTo>
                    <a:pt x="657" y="727"/>
                  </a:lnTo>
                  <a:lnTo>
                    <a:pt x="632" y="740"/>
                  </a:lnTo>
                  <a:lnTo>
                    <a:pt x="603" y="750"/>
                  </a:lnTo>
                  <a:lnTo>
                    <a:pt x="571" y="758"/>
                  </a:lnTo>
                  <a:lnTo>
                    <a:pt x="536" y="763"/>
                  </a:lnTo>
                  <a:lnTo>
                    <a:pt x="527" y="754"/>
                  </a:lnTo>
                  <a:lnTo>
                    <a:pt x="515" y="747"/>
                  </a:lnTo>
                  <a:lnTo>
                    <a:pt x="502" y="745"/>
                  </a:lnTo>
                  <a:lnTo>
                    <a:pt x="462" y="745"/>
                  </a:lnTo>
                  <a:lnTo>
                    <a:pt x="448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1" y="776"/>
                  </a:lnTo>
                  <a:lnTo>
                    <a:pt x="419" y="788"/>
                  </a:lnTo>
                  <a:lnTo>
                    <a:pt x="421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8" y="831"/>
                  </a:lnTo>
                  <a:lnTo>
                    <a:pt x="462" y="833"/>
                  </a:lnTo>
                  <a:lnTo>
                    <a:pt x="502" y="833"/>
                  </a:lnTo>
                  <a:lnTo>
                    <a:pt x="516" y="829"/>
                  </a:lnTo>
                  <a:lnTo>
                    <a:pt x="528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4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4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7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8" y="918"/>
                  </a:lnTo>
                  <a:lnTo>
                    <a:pt x="524" y="928"/>
                  </a:lnTo>
                  <a:lnTo>
                    <a:pt x="487" y="934"/>
                  </a:lnTo>
                  <a:lnTo>
                    <a:pt x="446" y="936"/>
                  </a:lnTo>
                  <a:lnTo>
                    <a:pt x="411" y="933"/>
                  </a:lnTo>
                  <a:lnTo>
                    <a:pt x="376" y="926"/>
                  </a:lnTo>
                  <a:lnTo>
                    <a:pt x="342" y="915"/>
                  </a:lnTo>
                  <a:lnTo>
                    <a:pt x="310" y="898"/>
                  </a:lnTo>
                  <a:lnTo>
                    <a:pt x="279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8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2" y="670"/>
                  </a:lnTo>
                  <a:lnTo>
                    <a:pt x="131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4" y="613"/>
                  </a:lnTo>
                  <a:lnTo>
                    <a:pt x="20" y="602"/>
                  </a:lnTo>
                  <a:lnTo>
                    <a:pt x="9" y="589"/>
                  </a:lnTo>
                  <a:lnTo>
                    <a:pt x="3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3" y="381"/>
                  </a:lnTo>
                  <a:lnTo>
                    <a:pt x="9" y="365"/>
                  </a:lnTo>
                  <a:lnTo>
                    <a:pt x="19" y="352"/>
                  </a:lnTo>
                  <a:lnTo>
                    <a:pt x="32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6" y="207"/>
                  </a:lnTo>
                  <a:lnTo>
                    <a:pt x="102" y="167"/>
                  </a:lnTo>
                  <a:lnTo>
                    <a:pt x="132" y="132"/>
                  </a:lnTo>
                  <a:lnTo>
                    <a:pt x="166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4" y="27"/>
                  </a:lnTo>
                  <a:lnTo>
                    <a:pt x="342" y="12"/>
                  </a:lnTo>
                  <a:lnTo>
                    <a:pt x="393" y="3"/>
                  </a:lnTo>
                  <a:lnTo>
                    <a:pt x="4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30619" y="1744643"/>
            <a:ext cx="389636" cy="349633"/>
            <a:chOff x="8038631" y="1151634"/>
            <a:chExt cx="683053" cy="47663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8172758" y="1435820"/>
              <a:ext cx="413163" cy="192448"/>
            </a:xfrm>
            <a:custGeom>
              <a:avLst/>
              <a:gdLst>
                <a:gd name="connsiteX0" fmla="*/ 165138 w 413163"/>
                <a:gd name="connsiteY0" fmla="*/ 0 h 192448"/>
                <a:gd name="connsiteX1" fmla="*/ 168612 w 413163"/>
                <a:gd name="connsiteY1" fmla="*/ 386 h 192448"/>
                <a:gd name="connsiteX2" fmla="*/ 172279 w 413163"/>
                <a:gd name="connsiteY2" fmla="*/ 2122 h 192448"/>
                <a:gd name="connsiteX3" fmla="*/ 175368 w 413163"/>
                <a:gd name="connsiteY3" fmla="*/ 4245 h 192448"/>
                <a:gd name="connsiteX4" fmla="*/ 207409 w 413163"/>
                <a:gd name="connsiteY4" fmla="*/ 36271 h 192448"/>
                <a:gd name="connsiteX5" fmla="*/ 239643 w 413163"/>
                <a:gd name="connsiteY5" fmla="*/ 4245 h 192448"/>
                <a:gd name="connsiteX6" fmla="*/ 242731 w 413163"/>
                <a:gd name="connsiteY6" fmla="*/ 2122 h 192448"/>
                <a:gd name="connsiteX7" fmla="*/ 246398 w 413163"/>
                <a:gd name="connsiteY7" fmla="*/ 386 h 192448"/>
                <a:gd name="connsiteX8" fmla="*/ 250066 w 413163"/>
                <a:gd name="connsiteY8" fmla="*/ 0 h 192448"/>
                <a:gd name="connsiteX9" fmla="*/ 253540 w 413163"/>
                <a:gd name="connsiteY9" fmla="*/ 193 h 192448"/>
                <a:gd name="connsiteX10" fmla="*/ 257400 w 413163"/>
                <a:gd name="connsiteY10" fmla="*/ 1351 h 192448"/>
                <a:gd name="connsiteX11" fmla="*/ 260489 w 413163"/>
                <a:gd name="connsiteY11" fmla="*/ 3473 h 192448"/>
                <a:gd name="connsiteX12" fmla="*/ 283844 w 413163"/>
                <a:gd name="connsiteY12" fmla="*/ 22959 h 192448"/>
                <a:gd name="connsiteX13" fmla="*/ 382477 w 413163"/>
                <a:gd name="connsiteY13" fmla="*/ 62316 h 192448"/>
                <a:gd name="connsiteX14" fmla="*/ 386530 w 413163"/>
                <a:gd name="connsiteY14" fmla="*/ 64632 h 192448"/>
                <a:gd name="connsiteX15" fmla="*/ 390390 w 413163"/>
                <a:gd name="connsiteY15" fmla="*/ 68104 h 192448"/>
                <a:gd name="connsiteX16" fmla="*/ 393865 w 413163"/>
                <a:gd name="connsiteY16" fmla="*/ 72542 h 192448"/>
                <a:gd name="connsiteX17" fmla="*/ 396953 w 413163"/>
                <a:gd name="connsiteY17" fmla="*/ 77944 h 192448"/>
                <a:gd name="connsiteX18" fmla="*/ 399655 w 413163"/>
                <a:gd name="connsiteY18" fmla="*/ 83925 h 192448"/>
                <a:gd name="connsiteX19" fmla="*/ 402165 w 413163"/>
                <a:gd name="connsiteY19" fmla="*/ 90870 h 192448"/>
                <a:gd name="connsiteX20" fmla="*/ 404288 w 413163"/>
                <a:gd name="connsiteY20" fmla="*/ 98394 h 192448"/>
                <a:gd name="connsiteX21" fmla="*/ 406218 w 413163"/>
                <a:gd name="connsiteY21" fmla="*/ 106111 h 192448"/>
                <a:gd name="connsiteX22" fmla="*/ 407955 w 413163"/>
                <a:gd name="connsiteY22" fmla="*/ 114215 h 192448"/>
                <a:gd name="connsiteX23" fmla="*/ 409499 w 413163"/>
                <a:gd name="connsiteY23" fmla="*/ 122511 h 192448"/>
                <a:gd name="connsiteX24" fmla="*/ 410657 w 413163"/>
                <a:gd name="connsiteY24" fmla="*/ 130999 h 192448"/>
                <a:gd name="connsiteX25" fmla="*/ 411815 w 413163"/>
                <a:gd name="connsiteY25" fmla="*/ 139488 h 192448"/>
                <a:gd name="connsiteX26" fmla="*/ 412588 w 413163"/>
                <a:gd name="connsiteY26" fmla="*/ 147784 h 192448"/>
                <a:gd name="connsiteX27" fmla="*/ 413163 w 413163"/>
                <a:gd name="connsiteY27" fmla="*/ 153678 h 192448"/>
                <a:gd name="connsiteX28" fmla="*/ 396287 w 413163"/>
                <a:gd name="connsiteY28" fmla="*/ 153496 h 192448"/>
                <a:gd name="connsiteX29" fmla="*/ 22208 w 413163"/>
                <a:gd name="connsiteY29" fmla="*/ 184566 h 192448"/>
                <a:gd name="connsiteX30" fmla="*/ 0 w 413163"/>
                <a:gd name="connsiteY30" fmla="*/ 175984 h 192448"/>
                <a:gd name="connsiteX31" fmla="*/ 299 w 413163"/>
                <a:gd name="connsiteY31" fmla="*/ 170743 h 192448"/>
                <a:gd name="connsiteX32" fmla="*/ 879 w 413163"/>
                <a:gd name="connsiteY32" fmla="*/ 163412 h 192448"/>
                <a:gd name="connsiteX33" fmla="*/ 1651 w 413163"/>
                <a:gd name="connsiteY33" fmla="*/ 155694 h 192448"/>
                <a:gd name="connsiteX34" fmla="*/ 2423 w 413163"/>
                <a:gd name="connsiteY34" fmla="*/ 147784 h 192448"/>
                <a:gd name="connsiteX35" fmla="*/ 3195 w 413163"/>
                <a:gd name="connsiteY35" fmla="*/ 139488 h 192448"/>
                <a:gd name="connsiteX36" fmla="*/ 4546 w 413163"/>
                <a:gd name="connsiteY36" fmla="*/ 130999 h 192448"/>
                <a:gd name="connsiteX37" fmla="*/ 5704 w 413163"/>
                <a:gd name="connsiteY37" fmla="*/ 122511 h 192448"/>
                <a:gd name="connsiteX38" fmla="*/ 7248 w 413163"/>
                <a:gd name="connsiteY38" fmla="*/ 114215 h 192448"/>
                <a:gd name="connsiteX39" fmla="*/ 8792 w 413163"/>
                <a:gd name="connsiteY39" fmla="*/ 106111 h 192448"/>
                <a:gd name="connsiteX40" fmla="*/ 10722 w 413163"/>
                <a:gd name="connsiteY40" fmla="*/ 98394 h 192448"/>
                <a:gd name="connsiteX41" fmla="*/ 13039 w 413163"/>
                <a:gd name="connsiteY41" fmla="*/ 90870 h 192448"/>
                <a:gd name="connsiteX42" fmla="*/ 15548 w 413163"/>
                <a:gd name="connsiteY42" fmla="*/ 83925 h 192448"/>
                <a:gd name="connsiteX43" fmla="*/ 18250 w 413163"/>
                <a:gd name="connsiteY43" fmla="*/ 77944 h 192448"/>
                <a:gd name="connsiteX44" fmla="*/ 21339 w 413163"/>
                <a:gd name="connsiteY44" fmla="*/ 72542 h 192448"/>
                <a:gd name="connsiteX45" fmla="*/ 24620 w 413163"/>
                <a:gd name="connsiteY45" fmla="*/ 68104 h 192448"/>
                <a:gd name="connsiteX46" fmla="*/ 28480 w 413163"/>
                <a:gd name="connsiteY46" fmla="*/ 64632 h 192448"/>
                <a:gd name="connsiteX47" fmla="*/ 32534 w 413163"/>
                <a:gd name="connsiteY47" fmla="*/ 62316 h 192448"/>
                <a:gd name="connsiteX48" fmla="*/ 131359 w 413163"/>
                <a:gd name="connsiteY48" fmla="*/ 22959 h 192448"/>
                <a:gd name="connsiteX49" fmla="*/ 154522 w 413163"/>
                <a:gd name="connsiteY49" fmla="*/ 3473 h 192448"/>
                <a:gd name="connsiteX50" fmla="*/ 157803 w 413163"/>
                <a:gd name="connsiteY50" fmla="*/ 1351 h 192448"/>
                <a:gd name="connsiteX51" fmla="*/ 161470 w 413163"/>
                <a:gd name="connsiteY51" fmla="*/ 193 h 19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163" h="192448">
                  <a:moveTo>
                    <a:pt x="165138" y="0"/>
                  </a:moveTo>
                  <a:lnTo>
                    <a:pt x="168612" y="386"/>
                  </a:lnTo>
                  <a:lnTo>
                    <a:pt x="172279" y="2122"/>
                  </a:lnTo>
                  <a:lnTo>
                    <a:pt x="175368" y="4245"/>
                  </a:lnTo>
                  <a:lnTo>
                    <a:pt x="207409" y="36271"/>
                  </a:lnTo>
                  <a:lnTo>
                    <a:pt x="239643" y="4245"/>
                  </a:lnTo>
                  <a:lnTo>
                    <a:pt x="242731" y="2122"/>
                  </a:lnTo>
                  <a:lnTo>
                    <a:pt x="246398" y="386"/>
                  </a:lnTo>
                  <a:lnTo>
                    <a:pt x="250066" y="0"/>
                  </a:lnTo>
                  <a:lnTo>
                    <a:pt x="253540" y="193"/>
                  </a:lnTo>
                  <a:lnTo>
                    <a:pt x="257400" y="1351"/>
                  </a:lnTo>
                  <a:lnTo>
                    <a:pt x="260489" y="3473"/>
                  </a:lnTo>
                  <a:lnTo>
                    <a:pt x="283844" y="22959"/>
                  </a:lnTo>
                  <a:lnTo>
                    <a:pt x="382477" y="62316"/>
                  </a:lnTo>
                  <a:lnTo>
                    <a:pt x="386530" y="64632"/>
                  </a:lnTo>
                  <a:lnTo>
                    <a:pt x="390390" y="68104"/>
                  </a:lnTo>
                  <a:lnTo>
                    <a:pt x="393865" y="72542"/>
                  </a:lnTo>
                  <a:lnTo>
                    <a:pt x="396953" y="77944"/>
                  </a:lnTo>
                  <a:lnTo>
                    <a:pt x="399655" y="83925"/>
                  </a:lnTo>
                  <a:lnTo>
                    <a:pt x="402165" y="90870"/>
                  </a:lnTo>
                  <a:lnTo>
                    <a:pt x="404288" y="98394"/>
                  </a:lnTo>
                  <a:lnTo>
                    <a:pt x="406218" y="106111"/>
                  </a:lnTo>
                  <a:lnTo>
                    <a:pt x="407955" y="114215"/>
                  </a:lnTo>
                  <a:lnTo>
                    <a:pt x="409499" y="122511"/>
                  </a:lnTo>
                  <a:lnTo>
                    <a:pt x="410657" y="130999"/>
                  </a:lnTo>
                  <a:lnTo>
                    <a:pt x="411815" y="139488"/>
                  </a:lnTo>
                  <a:lnTo>
                    <a:pt x="412588" y="147784"/>
                  </a:lnTo>
                  <a:lnTo>
                    <a:pt x="413163" y="153678"/>
                  </a:lnTo>
                  <a:lnTo>
                    <a:pt x="396287" y="153496"/>
                  </a:lnTo>
                  <a:cubicBezTo>
                    <a:pt x="260291" y="163636"/>
                    <a:pt x="120967" y="210905"/>
                    <a:pt x="22208" y="184566"/>
                  </a:cubicBezTo>
                  <a:lnTo>
                    <a:pt x="0" y="175984"/>
                  </a:lnTo>
                  <a:lnTo>
                    <a:pt x="299" y="170743"/>
                  </a:lnTo>
                  <a:lnTo>
                    <a:pt x="879" y="163412"/>
                  </a:lnTo>
                  <a:lnTo>
                    <a:pt x="1651" y="155694"/>
                  </a:lnTo>
                  <a:lnTo>
                    <a:pt x="2423" y="147784"/>
                  </a:lnTo>
                  <a:lnTo>
                    <a:pt x="3195" y="139488"/>
                  </a:lnTo>
                  <a:lnTo>
                    <a:pt x="4546" y="130999"/>
                  </a:lnTo>
                  <a:lnTo>
                    <a:pt x="5704" y="122511"/>
                  </a:lnTo>
                  <a:lnTo>
                    <a:pt x="7248" y="114215"/>
                  </a:lnTo>
                  <a:lnTo>
                    <a:pt x="8792" y="106111"/>
                  </a:lnTo>
                  <a:lnTo>
                    <a:pt x="10722" y="98394"/>
                  </a:lnTo>
                  <a:lnTo>
                    <a:pt x="13039" y="90870"/>
                  </a:lnTo>
                  <a:lnTo>
                    <a:pt x="15548" y="83925"/>
                  </a:lnTo>
                  <a:lnTo>
                    <a:pt x="18250" y="77944"/>
                  </a:lnTo>
                  <a:lnTo>
                    <a:pt x="21339" y="72542"/>
                  </a:lnTo>
                  <a:lnTo>
                    <a:pt x="24620" y="68104"/>
                  </a:lnTo>
                  <a:lnTo>
                    <a:pt x="28480" y="64632"/>
                  </a:lnTo>
                  <a:lnTo>
                    <a:pt x="32534" y="62316"/>
                  </a:lnTo>
                  <a:lnTo>
                    <a:pt x="131359" y="22959"/>
                  </a:lnTo>
                  <a:lnTo>
                    <a:pt x="154522" y="3473"/>
                  </a:lnTo>
                  <a:lnTo>
                    <a:pt x="157803" y="1351"/>
                  </a:lnTo>
                  <a:lnTo>
                    <a:pt x="161470" y="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54" name="Freeform 16"/>
            <p:cNvSpPr>
              <a:spLocks noEditPoints="1"/>
            </p:cNvSpPr>
            <p:nvPr/>
          </p:nvSpPr>
          <p:spPr bwMode="auto">
            <a:xfrm>
              <a:off x="8246561" y="1151634"/>
              <a:ext cx="267401" cy="280134"/>
            </a:xfrm>
            <a:custGeom>
              <a:avLst/>
              <a:gdLst>
                <a:gd name="T0" fmla="*/ 575 w 1385"/>
                <a:gd name="T1" fmla="*/ 132 h 1452"/>
                <a:gd name="T2" fmla="*/ 418 w 1385"/>
                <a:gd name="T3" fmla="*/ 190 h 1452"/>
                <a:gd name="T4" fmla="*/ 290 w 1385"/>
                <a:gd name="T5" fmla="*/ 289 h 1452"/>
                <a:gd name="T6" fmla="*/ 204 w 1385"/>
                <a:gd name="T7" fmla="*/ 419 h 1452"/>
                <a:gd name="T8" fmla="*/ 191 w 1385"/>
                <a:gd name="T9" fmla="*/ 528 h 1452"/>
                <a:gd name="T10" fmla="*/ 248 w 1385"/>
                <a:gd name="T11" fmla="*/ 447 h 1452"/>
                <a:gd name="T12" fmla="*/ 343 w 1385"/>
                <a:gd name="T13" fmla="*/ 336 h 1452"/>
                <a:gd name="T14" fmla="*/ 473 w 1385"/>
                <a:gd name="T15" fmla="*/ 262 h 1452"/>
                <a:gd name="T16" fmla="*/ 634 w 1385"/>
                <a:gd name="T17" fmla="*/ 226 h 1452"/>
                <a:gd name="T18" fmla="*/ 808 w 1385"/>
                <a:gd name="T19" fmla="*/ 234 h 1452"/>
                <a:gd name="T20" fmla="*/ 959 w 1385"/>
                <a:gd name="T21" fmla="*/ 282 h 1452"/>
                <a:gd name="T22" fmla="*/ 1079 w 1385"/>
                <a:gd name="T23" fmla="*/ 369 h 1452"/>
                <a:gd name="T24" fmla="*/ 1161 w 1385"/>
                <a:gd name="T25" fmla="*/ 491 h 1452"/>
                <a:gd name="T26" fmla="*/ 1213 w 1385"/>
                <a:gd name="T27" fmla="*/ 519 h 1452"/>
                <a:gd name="T28" fmla="*/ 1158 w 1385"/>
                <a:gd name="T29" fmla="*/ 373 h 1452"/>
                <a:gd name="T30" fmla="*/ 1056 w 1385"/>
                <a:gd name="T31" fmla="*/ 252 h 1452"/>
                <a:gd name="T32" fmla="*/ 918 w 1385"/>
                <a:gd name="T33" fmla="*/ 166 h 1452"/>
                <a:gd name="T34" fmla="*/ 752 w 1385"/>
                <a:gd name="T35" fmla="*/ 124 h 1452"/>
                <a:gd name="T36" fmla="*/ 759 w 1385"/>
                <a:gd name="T37" fmla="*/ 3 h 1452"/>
                <a:gd name="T38" fmla="*/ 943 w 1385"/>
                <a:gd name="T39" fmla="*/ 46 h 1452"/>
                <a:gd name="T40" fmla="*/ 1103 w 1385"/>
                <a:gd name="T41" fmla="*/ 134 h 1452"/>
                <a:gd name="T42" fmla="*/ 1228 w 1385"/>
                <a:gd name="T43" fmla="*/ 259 h 1452"/>
                <a:gd name="T44" fmla="*/ 1310 w 1385"/>
                <a:gd name="T45" fmla="*/ 414 h 1452"/>
                <a:gd name="T46" fmla="*/ 1353 w 1385"/>
                <a:gd name="T47" fmla="*/ 542 h 1452"/>
                <a:gd name="T48" fmla="*/ 1383 w 1385"/>
                <a:gd name="T49" fmla="*/ 596 h 1452"/>
                <a:gd name="T50" fmla="*/ 1382 w 1385"/>
                <a:gd name="T51" fmla="*/ 884 h 1452"/>
                <a:gd name="T52" fmla="*/ 1345 w 1385"/>
                <a:gd name="T53" fmla="*/ 942 h 1452"/>
                <a:gd name="T54" fmla="*/ 1278 w 1385"/>
                <a:gd name="T55" fmla="*/ 966 h 1452"/>
                <a:gd name="T56" fmla="*/ 1160 w 1385"/>
                <a:gd name="T57" fmla="*/ 1002 h 1452"/>
                <a:gd name="T58" fmla="*/ 1108 w 1385"/>
                <a:gd name="T59" fmla="*/ 1065 h 1452"/>
                <a:gd name="T60" fmla="*/ 1029 w 1385"/>
                <a:gd name="T61" fmla="*/ 1124 h 1452"/>
                <a:gd name="T62" fmla="*/ 923 w 1385"/>
                <a:gd name="T63" fmla="*/ 1169 h 1452"/>
                <a:gd name="T64" fmla="*/ 818 w 1385"/>
                <a:gd name="T65" fmla="*/ 1170 h 1452"/>
                <a:gd name="T66" fmla="*/ 718 w 1385"/>
                <a:gd name="T67" fmla="*/ 1157 h 1452"/>
                <a:gd name="T68" fmla="*/ 670 w 1385"/>
                <a:gd name="T69" fmla="*/ 1177 h 1452"/>
                <a:gd name="T70" fmla="*/ 650 w 1385"/>
                <a:gd name="T71" fmla="*/ 1225 h 1452"/>
                <a:gd name="T72" fmla="*/ 670 w 1385"/>
                <a:gd name="T73" fmla="*/ 1272 h 1452"/>
                <a:gd name="T74" fmla="*/ 718 w 1385"/>
                <a:gd name="T75" fmla="*/ 1291 h 1452"/>
                <a:gd name="T76" fmla="*/ 812 w 1385"/>
                <a:gd name="T77" fmla="*/ 1284 h 1452"/>
                <a:gd name="T78" fmla="*/ 883 w 1385"/>
                <a:gd name="T79" fmla="*/ 1257 h 1452"/>
                <a:gd name="T80" fmla="*/ 1005 w 1385"/>
                <a:gd name="T81" fmla="*/ 1224 h 1452"/>
                <a:gd name="T82" fmla="*/ 1099 w 1385"/>
                <a:gd name="T83" fmla="*/ 1174 h 1452"/>
                <a:gd name="T84" fmla="*/ 1079 w 1385"/>
                <a:gd name="T85" fmla="*/ 1244 h 1452"/>
                <a:gd name="T86" fmla="*/ 994 w 1385"/>
                <a:gd name="T87" fmla="*/ 1349 h 1452"/>
                <a:gd name="T88" fmla="*/ 884 w 1385"/>
                <a:gd name="T89" fmla="*/ 1419 h 1452"/>
                <a:gd name="T90" fmla="*/ 746 w 1385"/>
                <a:gd name="T91" fmla="*/ 1450 h 1452"/>
                <a:gd name="T92" fmla="*/ 606 w 1385"/>
                <a:gd name="T93" fmla="*/ 1444 h 1452"/>
                <a:gd name="T94" fmla="*/ 482 w 1385"/>
                <a:gd name="T95" fmla="*/ 1395 h 1452"/>
                <a:gd name="T96" fmla="*/ 371 w 1385"/>
                <a:gd name="T97" fmla="*/ 1309 h 1452"/>
                <a:gd name="T98" fmla="*/ 280 w 1385"/>
                <a:gd name="T99" fmla="*/ 1185 h 1452"/>
                <a:gd name="T100" fmla="*/ 216 w 1385"/>
                <a:gd name="T101" fmla="*/ 1026 h 1452"/>
                <a:gd name="T102" fmla="*/ 82 w 1385"/>
                <a:gd name="T103" fmla="*/ 963 h 1452"/>
                <a:gd name="T104" fmla="*/ 23 w 1385"/>
                <a:gd name="T105" fmla="*/ 926 h 1452"/>
                <a:gd name="T106" fmla="*/ 0 w 1385"/>
                <a:gd name="T107" fmla="*/ 859 h 1452"/>
                <a:gd name="T108" fmla="*/ 9 w 1385"/>
                <a:gd name="T109" fmla="*/ 575 h 1452"/>
                <a:gd name="T110" fmla="*/ 49 w 1385"/>
                <a:gd name="T111" fmla="*/ 529 h 1452"/>
                <a:gd name="T112" fmla="*/ 98 w 1385"/>
                <a:gd name="T113" fmla="*/ 360 h 1452"/>
                <a:gd name="T114" fmla="*/ 195 w 1385"/>
                <a:gd name="T115" fmla="*/ 214 h 1452"/>
                <a:gd name="T116" fmla="*/ 333 w 1385"/>
                <a:gd name="T117" fmla="*/ 101 h 1452"/>
                <a:gd name="T118" fmla="*/ 501 w 1385"/>
                <a:gd name="T119" fmla="*/ 27 h 1452"/>
                <a:gd name="T120" fmla="*/ 692 w 1385"/>
                <a:gd name="T121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5" h="1452">
                  <a:moveTo>
                    <a:pt x="692" y="120"/>
                  </a:moveTo>
                  <a:lnTo>
                    <a:pt x="633" y="124"/>
                  </a:lnTo>
                  <a:lnTo>
                    <a:pt x="575" y="132"/>
                  </a:lnTo>
                  <a:lnTo>
                    <a:pt x="520" y="146"/>
                  </a:lnTo>
                  <a:lnTo>
                    <a:pt x="468" y="166"/>
                  </a:lnTo>
                  <a:lnTo>
                    <a:pt x="418" y="190"/>
                  </a:lnTo>
                  <a:lnTo>
                    <a:pt x="372" y="220"/>
                  </a:lnTo>
                  <a:lnTo>
                    <a:pt x="329" y="252"/>
                  </a:lnTo>
                  <a:lnTo>
                    <a:pt x="290" y="289"/>
                  </a:lnTo>
                  <a:lnTo>
                    <a:pt x="256" y="330"/>
                  </a:lnTo>
                  <a:lnTo>
                    <a:pt x="227" y="373"/>
                  </a:lnTo>
                  <a:lnTo>
                    <a:pt x="204" y="419"/>
                  </a:lnTo>
                  <a:lnTo>
                    <a:pt x="185" y="468"/>
                  </a:lnTo>
                  <a:lnTo>
                    <a:pt x="172" y="519"/>
                  </a:lnTo>
                  <a:lnTo>
                    <a:pt x="191" y="528"/>
                  </a:lnTo>
                  <a:lnTo>
                    <a:pt x="206" y="540"/>
                  </a:lnTo>
                  <a:lnTo>
                    <a:pt x="224" y="491"/>
                  </a:lnTo>
                  <a:lnTo>
                    <a:pt x="248" y="447"/>
                  </a:lnTo>
                  <a:lnTo>
                    <a:pt x="275" y="406"/>
                  </a:lnTo>
                  <a:lnTo>
                    <a:pt x="306" y="369"/>
                  </a:lnTo>
                  <a:lnTo>
                    <a:pt x="343" y="336"/>
                  </a:lnTo>
                  <a:lnTo>
                    <a:pt x="382" y="307"/>
                  </a:lnTo>
                  <a:lnTo>
                    <a:pt x="426" y="282"/>
                  </a:lnTo>
                  <a:lnTo>
                    <a:pt x="473" y="262"/>
                  </a:lnTo>
                  <a:lnTo>
                    <a:pt x="524" y="245"/>
                  </a:lnTo>
                  <a:lnTo>
                    <a:pt x="577" y="234"/>
                  </a:lnTo>
                  <a:lnTo>
                    <a:pt x="634" y="226"/>
                  </a:lnTo>
                  <a:lnTo>
                    <a:pt x="692" y="224"/>
                  </a:lnTo>
                  <a:lnTo>
                    <a:pt x="752" y="226"/>
                  </a:lnTo>
                  <a:lnTo>
                    <a:pt x="808" y="234"/>
                  </a:lnTo>
                  <a:lnTo>
                    <a:pt x="862" y="245"/>
                  </a:lnTo>
                  <a:lnTo>
                    <a:pt x="913" y="262"/>
                  </a:lnTo>
                  <a:lnTo>
                    <a:pt x="959" y="282"/>
                  </a:lnTo>
                  <a:lnTo>
                    <a:pt x="1004" y="307"/>
                  </a:lnTo>
                  <a:lnTo>
                    <a:pt x="1043" y="336"/>
                  </a:lnTo>
                  <a:lnTo>
                    <a:pt x="1079" y="369"/>
                  </a:lnTo>
                  <a:lnTo>
                    <a:pt x="1110" y="406"/>
                  </a:lnTo>
                  <a:lnTo>
                    <a:pt x="1138" y="447"/>
                  </a:lnTo>
                  <a:lnTo>
                    <a:pt x="1161" y="491"/>
                  </a:lnTo>
                  <a:lnTo>
                    <a:pt x="1179" y="540"/>
                  </a:lnTo>
                  <a:lnTo>
                    <a:pt x="1194" y="528"/>
                  </a:lnTo>
                  <a:lnTo>
                    <a:pt x="1213" y="519"/>
                  </a:lnTo>
                  <a:lnTo>
                    <a:pt x="1201" y="468"/>
                  </a:lnTo>
                  <a:lnTo>
                    <a:pt x="1182" y="419"/>
                  </a:lnTo>
                  <a:lnTo>
                    <a:pt x="1158" y="373"/>
                  </a:lnTo>
                  <a:lnTo>
                    <a:pt x="1129" y="330"/>
                  </a:lnTo>
                  <a:lnTo>
                    <a:pt x="1095" y="289"/>
                  </a:lnTo>
                  <a:lnTo>
                    <a:pt x="1056" y="252"/>
                  </a:lnTo>
                  <a:lnTo>
                    <a:pt x="1014" y="220"/>
                  </a:lnTo>
                  <a:lnTo>
                    <a:pt x="968" y="190"/>
                  </a:lnTo>
                  <a:lnTo>
                    <a:pt x="918" y="166"/>
                  </a:lnTo>
                  <a:lnTo>
                    <a:pt x="866" y="146"/>
                  </a:lnTo>
                  <a:lnTo>
                    <a:pt x="811" y="132"/>
                  </a:lnTo>
                  <a:lnTo>
                    <a:pt x="752" y="124"/>
                  </a:lnTo>
                  <a:lnTo>
                    <a:pt x="692" y="120"/>
                  </a:lnTo>
                  <a:close/>
                  <a:moveTo>
                    <a:pt x="692" y="0"/>
                  </a:moveTo>
                  <a:lnTo>
                    <a:pt x="759" y="3"/>
                  </a:lnTo>
                  <a:lnTo>
                    <a:pt x="822" y="11"/>
                  </a:lnTo>
                  <a:lnTo>
                    <a:pt x="884" y="27"/>
                  </a:lnTo>
                  <a:lnTo>
                    <a:pt x="943" y="46"/>
                  </a:lnTo>
                  <a:lnTo>
                    <a:pt x="999" y="71"/>
                  </a:lnTo>
                  <a:lnTo>
                    <a:pt x="1053" y="101"/>
                  </a:lnTo>
                  <a:lnTo>
                    <a:pt x="1103" y="134"/>
                  </a:lnTo>
                  <a:lnTo>
                    <a:pt x="1148" y="172"/>
                  </a:lnTo>
                  <a:lnTo>
                    <a:pt x="1190" y="214"/>
                  </a:lnTo>
                  <a:lnTo>
                    <a:pt x="1228" y="259"/>
                  </a:lnTo>
                  <a:lnTo>
                    <a:pt x="1260" y="308"/>
                  </a:lnTo>
                  <a:lnTo>
                    <a:pt x="1287" y="360"/>
                  </a:lnTo>
                  <a:lnTo>
                    <a:pt x="1310" y="414"/>
                  </a:lnTo>
                  <a:lnTo>
                    <a:pt x="1326" y="470"/>
                  </a:lnTo>
                  <a:lnTo>
                    <a:pt x="1336" y="529"/>
                  </a:lnTo>
                  <a:lnTo>
                    <a:pt x="1353" y="542"/>
                  </a:lnTo>
                  <a:lnTo>
                    <a:pt x="1366" y="557"/>
                  </a:lnTo>
                  <a:lnTo>
                    <a:pt x="1377" y="575"/>
                  </a:lnTo>
                  <a:lnTo>
                    <a:pt x="1383" y="596"/>
                  </a:lnTo>
                  <a:lnTo>
                    <a:pt x="1385" y="619"/>
                  </a:lnTo>
                  <a:lnTo>
                    <a:pt x="1385" y="859"/>
                  </a:lnTo>
                  <a:lnTo>
                    <a:pt x="1382" y="884"/>
                  </a:lnTo>
                  <a:lnTo>
                    <a:pt x="1374" y="906"/>
                  </a:lnTo>
                  <a:lnTo>
                    <a:pt x="1361" y="926"/>
                  </a:lnTo>
                  <a:lnTo>
                    <a:pt x="1345" y="942"/>
                  </a:lnTo>
                  <a:lnTo>
                    <a:pt x="1326" y="955"/>
                  </a:lnTo>
                  <a:lnTo>
                    <a:pt x="1303" y="963"/>
                  </a:lnTo>
                  <a:lnTo>
                    <a:pt x="1278" y="966"/>
                  </a:lnTo>
                  <a:lnTo>
                    <a:pt x="1182" y="966"/>
                  </a:lnTo>
                  <a:lnTo>
                    <a:pt x="1173" y="983"/>
                  </a:lnTo>
                  <a:lnTo>
                    <a:pt x="1160" y="1002"/>
                  </a:lnTo>
                  <a:lnTo>
                    <a:pt x="1145" y="1023"/>
                  </a:lnTo>
                  <a:lnTo>
                    <a:pt x="1128" y="1043"/>
                  </a:lnTo>
                  <a:lnTo>
                    <a:pt x="1108" y="1065"/>
                  </a:lnTo>
                  <a:lnTo>
                    <a:pt x="1084" y="1086"/>
                  </a:lnTo>
                  <a:lnTo>
                    <a:pt x="1059" y="1105"/>
                  </a:lnTo>
                  <a:lnTo>
                    <a:pt x="1029" y="1124"/>
                  </a:lnTo>
                  <a:lnTo>
                    <a:pt x="997" y="1142"/>
                  </a:lnTo>
                  <a:lnTo>
                    <a:pt x="961" y="1156"/>
                  </a:lnTo>
                  <a:lnTo>
                    <a:pt x="923" y="1169"/>
                  </a:lnTo>
                  <a:lnTo>
                    <a:pt x="880" y="1178"/>
                  </a:lnTo>
                  <a:lnTo>
                    <a:pt x="832" y="1184"/>
                  </a:lnTo>
                  <a:lnTo>
                    <a:pt x="818" y="1170"/>
                  </a:lnTo>
                  <a:lnTo>
                    <a:pt x="800" y="1160"/>
                  </a:lnTo>
                  <a:lnTo>
                    <a:pt x="779" y="1157"/>
                  </a:lnTo>
                  <a:lnTo>
                    <a:pt x="718" y="1157"/>
                  </a:lnTo>
                  <a:lnTo>
                    <a:pt x="699" y="1160"/>
                  </a:lnTo>
                  <a:lnTo>
                    <a:pt x="683" y="1166"/>
                  </a:lnTo>
                  <a:lnTo>
                    <a:pt x="670" y="1177"/>
                  </a:lnTo>
                  <a:lnTo>
                    <a:pt x="660" y="1190"/>
                  </a:lnTo>
                  <a:lnTo>
                    <a:pt x="653" y="1206"/>
                  </a:lnTo>
                  <a:lnTo>
                    <a:pt x="650" y="1225"/>
                  </a:lnTo>
                  <a:lnTo>
                    <a:pt x="653" y="1242"/>
                  </a:lnTo>
                  <a:lnTo>
                    <a:pt x="660" y="1258"/>
                  </a:lnTo>
                  <a:lnTo>
                    <a:pt x="670" y="1272"/>
                  </a:lnTo>
                  <a:lnTo>
                    <a:pt x="683" y="1283"/>
                  </a:lnTo>
                  <a:lnTo>
                    <a:pt x="699" y="1289"/>
                  </a:lnTo>
                  <a:lnTo>
                    <a:pt x="718" y="1291"/>
                  </a:lnTo>
                  <a:lnTo>
                    <a:pt x="779" y="1291"/>
                  </a:lnTo>
                  <a:lnTo>
                    <a:pt x="795" y="1289"/>
                  </a:lnTo>
                  <a:lnTo>
                    <a:pt x="812" y="1284"/>
                  </a:lnTo>
                  <a:lnTo>
                    <a:pt x="825" y="1274"/>
                  </a:lnTo>
                  <a:lnTo>
                    <a:pt x="835" y="1262"/>
                  </a:lnTo>
                  <a:lnTo>
                    <a:pt x="883" y="1257"/>
                  </a:lnTo>
                  <a:lnTo>
                    <a:pt x="927" y="1248"/>
                  </a:lnTo>
                  <a:lnTo>
                    <a:pt x="968" y="1238"/>
                  </a:lnTo>
                  <a:lnTo>
                    <a:pt x="1005" y="1224"/>
                  </a:lnTo>
                  <a:lnTo>
                    <a:pt x="1039" y="1208"/>
                  </a:lnTo>
                  <a:lnTo>
                    <a:pt x="1071" y="1192"/>
                  </a:lnTo>
                  <a:lnTo>
                    <a:pt x="1099" y="1174"/>
                  </a:lnTo>
                  <a:lnTo>
                    <a:pt x="1125" y="1156"/>
                  </a:lnTo>
                  <a:lnTo>
                    <a:pt x="1103" y="1202"/>
                  </a:lnTo>
                  <a:lnTo>
                    <a:pt x="1079" y="1244"/>
                  </a:lnTo>
                  <a:lnTo>
                    <a:pt x="1053" y="1283"/>
                  </a:lnTo>
                  <a:lnTo>
                    <a:pt x="1024" y="1318"/>
                  </a:lnTo>
                  <a:lnTo>
                    <a:pt x="994" y="1349"/>
                  </a:lnTo>
                  <a:lnTo>
                    <a:pt x="959" y="1376"/>
                  </a:lnTo>
                  <a:lnTo>
                    <a:pt x="924" y="1399"/>
                  </a:lnTo>
                  <a:lnTo>
                    <a:pt x="884" y="1419"/>
                  </a:lnTo>
                  <a:lnTo>
                    <a:pt x="841" y="1433"/>
                  </a:lnTo>
                  <a:lnTo>
                    <a:pt x="795" y="1444"/>
                  </a:lnTo>
                  <a:lnTo>
                    <a:pt x="746" y="1450"/>
                  </a:lnTo>
                  <a:lnTo>
                    <a:pt x="692" y="1452"/>
                  </a:lnTo>
                  <a:lnTo>
                    <a:pt x="649" y="1450"/>
                  </a:lnTo>
                  <a:lnTo>
                    <a:pt x="606" y="1444"/>
                  </a:lnTo>
                  <a:lnTo>
                    <a:pt x="563" y="1432"/>
                  </a:lnTo>
                  <a:lnTo>
                    <a:pt x="522" y="1415"/>
                  </a:lnTo>
                  <a:lnTo>
                    <a:pt x="482" y="1395"/>
                  </a:lnTo>
                  <a:lnTo>
                    <a:pt x="443" y="1370"/>
                  </a:lnTo>
                  <a:lnTo>
                    <a:pt x="405" y="1341"/>
                  </a:lnTo>
                  <a:lnTo>
                    <a:pt x="371" y="1309"/>
                  </a:lnTo>
                  <a:lnTo>
                    <a:pt x="337" y="1271"/>
                  </a:lnTo>
                  <a:lnTo>
                    <a:pt x="307" y="1230"/>
                  </a:lnTo>
                  <a:lnTo>
                    <a:pt x="280" y="1185"/>
                  </a:lnTo>
                  <a:lnTo>
                    <a:pt x="255" y="1135"/>
                  </a:lnTo>
                  <a:lnTo>
                    <a:pt x="234" y="1082"/>
                  </a:lnTo>
                  <a:lnTo>
                    <a:pt x="216" y="1026"/>
                  </a:lnTo>
                  <a:lnTo>
                    <a:pt x="202" y="966"/>
                  </a:lnTo>
                  <a:lnTo>
                    <a:pt x="106" y="966"/>
                  </a:lnTo>
                  <a:lnTo>
                    <a:pt x="82" y="963"/>
                  </a:lnTo>
                  <a:lnTo>
                    <a:pt x="60" y="955"/>
                  </a:lnTo>
                  <a:lnTo>
                    <a:pt x="40" y="942"/>
                  </a:lnTo>
                  <a:lnTo>
                    <a:pt x="23" y="926"/>
                  </a:lnTo>
                  <a:lnTo>
                    <a:pt x="11" y="906"/>
                  </a:lnTo>
                  <a:lnTo>
                    <a:pt x="3" y="884"/>
                  </a:lnTo>
                  <a:lnTo>
                    <a:pt x="0" y="859"/>
                  </a:lnTo>
                  <a:lnTo>
                    <a:pt x="0" y="619"/>
                  </a:lnTo>
                  <a:lnTo>
                    <a:pt x="3" y="596"/>
                  </a:lnTo>
                  <a:lnTo>
                    <a:pt x="9" y="575"/>
                  </a:lnTo>
                  <a:lnTo>
                    <a:pt x="19" y="557"/>
                  </a:lnTo>
                  <a:lnTo>
                    <a:pt x="33" y="542"/>
                  </a:lnTo>
                  <a:lnTo>
                    <a:pt x="49" y="529"/>
                  </a:lnTo>
                  <a:lnTo>
                    <a:pt x="60" y="470"/>
                  </a:lnTo>
                  <a:lnTo>
                    <a:pt x="76" y="414"/>
                  </a:lnTo>
                  <a:lnTo>
                    <a:pt x="98" y="360"/>
                  </a:lnTo>
                  <a:lnTo>
                    <a:pt x="126" y="308"/>
                  </a:lnTo>
                  <a:lnTo>
                    <a:pt x="158" y="259"/>
                  </a:lnTo>
                  <a:lnTo>
                    <a:pt x="195" y="214"/>
                  </a:lnTo>
                  <a:lnTo>
                    <a:pt x="237" y="172"/>
                  </a:lnTo>
                  <a:lnTo>
                    <a:pt x="283" y="134"/>
                  </a:lnTo>
                  <a:lnTo>
                    <a:pt x="333" y="101"/>
                  </a:lnTo>
                  <a:lnTo>
                    <a:pt x="386" y="71"/>
                  </a:lnTo>
                  <a:lnTo>
                    <a:pt x="442" y="46"/>
                  </a:lnTo>
                  <a:lnTo>
                    <a:pt x="501" y="27"/>
                  </a:lnTo>
                  <a:lnTo>
                    <a:pt x="564" y="11"/>
                  </a:lnTo>
                  <a:lnTo>
                    <a:pt x="627" y="3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8547533" y="1471126"/>
              <a:ext cx="174151" cy="113601"/>
            </a:xfrm>
            <a:custGeom>
              <a:avLst/>
              <a:gdLst>
                <a:gd name="connsiteX0" fmla="*/ 12348 w 174151"/>
                <a:gd name="connsiteY0" fmla="*/ 0 h 113601"/>
                <a:gd name="connsiteX1" fmla="*/ 15434 w 174151"/>
                <a:gd name="connsiteY1" fmla="*/ 194 h 113601"/>
                <a:gd name="connsiteX2" fmla="*/ 18135 w 174151"/>
                <a:gd name="connsiteY2" fmla="*/ 1161 h 113601"/>
                <a:gd name="connsiteX3" fmla="*/ 20643 w 174151"/>
                <a:gd name="connsiteY3" fmla="*/ 2903 h 113601"/>
                <a:gd name="connsiteX4" fmla="*/ 41094 w 174151"/>
                <a:gd name="connsiteY4" fmla="*/ 23609 h 113601"/>
                <a:gd name="connsiteX5" fmla="*/ 61930 w 174151"/>
                <a:gd name="connsiteY5" fmla="*/ 2903 h 113601"/>
                <a:gd name="connsiteX6" fmla="*/ 64246 w 174151"/>
                <a:gd name="connsiteY6" fmla="*/ 1161 h 113601"/>
                <a:gd name="connsiteX7" fmla="*/ 67140 w 174151"/>
                <a:gd name="connsiteY7" fmla="*/ 194 h 113601"/>
                <a:gd name="connsiteX8" fmla="*/ 69841 w 174151"/>
                <a:gd name="connsiteY8" fmla="*/ 0 h 113601"/>
                <a:gd name="connsiteX9" fmla="*/ 72735 w 174151"/>
                <a:gd name="connsiteY9" fmla="*/ 774 h 113601"/>
                <a:gd name="connsiteX10" fmla="*/ 75243 w 174151"/>
                <a:gd name="connsiteY10" fmla="*/ 2322 h 113601"/>
                <a:gd name="connsiteX11" fmla="*/ 90291 w 174151"/>
                <a:gd name="connsiteY11" fmla="*/ 14901 h 113601"/>
                <a:gd name="connsiteX12" fmla="*/ 153958 w 174151"/>
                <a:gd name="connsiteY12" fmla="*/ 40251 h 113601"/>
                <a:gd name="connsiteX13" fmla="*/ 157045 w 174151"/>
                <a:gd name="connsiteY13" fmla="*/ 42380 h 113601"/>
                <a:gd name="connsiteX14" fmla="*/ 159939 w 174151"/>
                <a:gd name="connsiteY14" fmla="*/ 45282 h 113601"/>
                <a:gd name="connsiteX15" fmla="*/ 162447 w 174151"/>
                <a:gd name="connsiteY15" fmla="*/ 49346 h 113601"/>
                <a:gd name="connsiteX16" fmla="*/ 164762 w 174151"/>
                <a:gd name="connsiteY16" fmla="*/ 53797 h 113601"/>
                <a:gd name="connsiteX17" fmla="*/ 166498 w 174151"/>
                <a:gd name="connsiteY17" fmla="*/ 59215 h 113601"/>
                <a:gd name="connsiteX18" fmla="*/ 168235 w 174151"/>
                <a:gd name="connsiteY18" fmla="*/ 65408 h 113601"/>
                <a:gd name="connsiteX19" fmla="*/ 169778 w 174151"/>
                <a:gd name="connsiteY19" fmla="*/ 71600 h 113601"/>
                <a:gd name="connsiteX20" fmla="*/ 170936 w 174151"/>
                <a:gd name="connsiteY20" fmla="*/ 77986 h 113601"/>
                <a:gd name="connsiteX21" fmla="*/ 171900 w 174151"/>
                <a:gd name="connsiteY21" fmla="*/ 84759 h 113601"/>
                <a:gd name="connsiteX22" fmla="*/ 172865 w 174151"/>
                <a:gd name="connsiteY22" fmla="*/ 91339 h 113601"/>
                <a:gd name="connsiteX23" fmla="*/ 173444 w 174151"/>
                <a:gd name="connsiteY23" fmla="*/ 97918 h 113601"/>
                <a:gd name="connsiteX24" fmla="*/ 174023 w 174151"/>
                <a:gd name="connsiteY24" fmla="*/ 104111 h 113601"/>
                <a:gd name="connsiteX25" fmla="*/ 174151 w 174151"/>
                <a:gd name="connsiteY25" fmla="*/ 106031 h 113601"/>
                <a:gd name="connsiteX26" fmla="*/ 171611 w 174151"/>
                <a:gd name="connsiteY26" fmla="*/ 105542 h 113601"/>
                <a:gd name="connsiteX27" fmla="*/ 88191 w 174151"/>
                <a:gd name="connsiteY27" fmla="*/ 107086 h 113601"/>
                <a:gd name="connsiteX28" fmla="*/ 52414 w 174151"/>
                <a:gd name="connsiteY28" fmla="*/ 113601 h 113601"/>
                <a:gd name="connsiteX29" fmla="*/ 51705 w 174151"/>
                <a:gd name="connsiteY29" fmla="*/ 107207 h 113601"/>
                <a:gd name="connsiteX30" fmla="*/ 50548 w 174151"/>
                <a:gd name="connsiteY30" fmla="*/ 97338 h 113601"/>
                <a:gd name="connsiteX31" fmla="*/ 49004 w 174151"/>
                <a:gd name="connsiteY31" fmla="*/ 87469 h 113601"/>
                <a:gd name="connsiteX32" fmla="*/ 47461 w 174151"/>
                <a:gd name="connsiteY32" fmla="*/ 77793 h 113601"/>
                <a:gd name="connsiteX33" fmla="*/ 45531 w 174151"/>
                <a:gd name="connsiteY33" fmla="*/ 68504 h 113601"/>
                <a:gd name="connsiteX34" fmla="*/ 43409 w 174151"/>
                <a:gd name="connsiteY34" fmla="*/ 59796 h 113601"/>
                <a:gd name="connsiteX35" fmla="*/ 40901 w 174151"/>
                <a:gd name="connsiteY35" fmla="*/ 51668 h 113601"/>
                <a:gd name="connsiteX36" fmla="*/ 38200 w 174151"/>
                <a:gd name="connsiteY36" fmla="*/ 43928 h 113601"/>
                <a:gd name="connsiteX37" fmla="*/ 35113 w 174151"/>
                <a:gd name="connsiteY37" fmla="*/ 36768 h 113601"/>
                <a:gd name="connsiteX38" fmla="*/ 31640 w 174151"/>
                <a:gd name="connsiteY38" fmla="*/ 30382 h 113601"/>
                <a:gd name="connsiteX39" fmla="*/ 27589 w 174151"/>
                <a:gd name="connsiteY39" fmla="*/ 24770 h 113601"/>
                <a:gd name="connsiteX40" fmla="*/ 23345 w 174151"/>
                <a:gd name="connsiteY40" fmla="*/ 20126 h 113601"/>
                <a:gd name="connsiteX41" fmla="*/ 18521 w 174151"/>
                <a:gd name="connsiteY41" fmla="*/ 16255 h 113601"/>
                <a:gd name="connsiteX42" fmla="*/ 13119 w 174151"/>
                <a:gd name="connsiteY42" fmla="*/ 13546 h 113601"/>
                <a:gd name="connsiteX43" fmla="*/ 0 w 174151"/>
                <a:gd name="connsiteY43" fmla="*/ 8321 h 113601"/>
                <a:gd name="connsiteX44" fmla="*/ 6945 w 174151"/>
                <a:gd name="connsiteY44" fmla="*/ 2322 h 113601"/>
                <a:gd name="connsiteX45" fmla="*/ 9454 w 174151"/>
                <a:gd name="connsiteY45" fmla="*/ 774 h 1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151" h="113601">
                  <a:moveTo>
                    <a:pt x="12348" y="0"/>
                  </a:moveTo>
                  <a:lnTo>
                    <a:pt x="15434" y="194"/>
                  </a:lnTo>
                  <a:lnTo>
                    <a:pt x="18135" y="1161"/>
                  </a:lnTo>
                  <a:lnTo>
                    <a:pt x="20643" y="2903"/>
                  </a:lnTo>
                  <a:lnTo>
                    <a:pt x="41094" y="23609"/>
                  </a:lnTo>
                  <a:lnTo>
                    <a:pt x="61930" y="2903"/>
                  </a:lnTo>
                  <a:lnTo>
                    <a:pt x="64246" y="1161"/>
                  </a:lnTo>
                  <a:lnTo>
                    <a:pt x="67140" y="194"/>
                  </a:lnTo>
                  <a:lnTo>
                    <a:pt x="69841" y="0"/>
                  </a:lnTo>
                  <a:lnTo>
                    <a:pt x="72735" y="774"/>
                  </a:lnTo>
                  <a:lnTo>
                    <a:pt x="75243" y="2322"/>
                  </a:lnTo>
                  <a:lnTo>
                    <a:pt x="90291" y="14901"/>
                  </a:lnTo>
                  <a:lnTo>
                    <a:pt x="153958" y="40251"/>
                  </a:lnTo>
                  <a:lnTo>
                    <a:pt x="157045" y="42380"/>
                  </a:lnTo>
                  <a:lnTo>
                    <a:pt x="159939" y="45282"/>
                  </a:lnTo>
                  <a:lnTo>
                    <a:pt x="162447" y="49346"/>
                  </a:lnTo>
                  <a:lnTo>
                    <a:pt x="164762" y="53797"/>
                  </a:lnTo>
                  <a:lnTo>
                    <a:pt x="166498" y="59215"/>
                  </a:lnTo>
                  <a:lnTo>
                    <a:pt x="168235" y="65408"/>
                  </a:lnTo>
                  <a:lnTo>
                    <a:pt x="169778" y="71600"/>
                  </a:lnTo>
                  <a:lnTo>
                    <a:pt x="170936" y="77986"/>
                  </a:lnTo>
                  <a:lnTo>
                    <a:pt x="171900" y="84759"/>
                  </a:lnTo>
                  <a:lnTo>
                    <a:pt x="172865" y="91339"/>
                  </a:lnTo>
                  <a:lnTo>
                    <a:pt x="173444" y="97918"/>
                  </a:lnTo>
                  <a:lnTo>
                    <a:pt x="174023" y="104111"/>
                  </a:lnTo>
                  <a:lnTo>
                    <a:pt x="174151" y="106031"/>
                  </a:lnTo>
                  <a:lnTo>
                    <a:pt x="171611" y="105542"/>
                  </a:lnTo>
                  <a:cubicBezTo>
                    <a:pt x="144446" y="102579"/>
                    <a:pt x="116435" y="103674"/>
                    <a:pt x="88191" y="107086"/>
                  </a:cubicBezTo>
                  <a:lnTo>
                    <a:pt x="52414" y="113601"/>
                  </a:lnTo>
                  <a:lnTo>
                    <a:pt x="51705" y="107207"/>
                  </a:lnTo>
                  <a:lnTo>
                    <a:pt x="50548" y="97338"/>
                  </a:lnTo>
                  <a:lnTo>
                    <a:pt x="49004" y="87469"/>
                  </a:lnTo>
                  <a:lnTo>
                    <a:pt x="47461" y="77793"/>
                  </a:lnTo>
                  <a:lnTo>
                    <a:pt x="45531" y="68504"/>
                  </a:lnTo>
                  <a:lnTo>
                    <a:pt x="43409" y="59796"/>
                  </a:lnTo>
                  <a:lnTo>
                    <a:pt x="40901" y="51668"/>
                  </a:lnTo>
                  <a:lnTo>
                    <a:pt x="38200" y="43928"/>
                  </a:lnTo>
                  <a:lnTo>
                    <a:pt x="35113" y="36768"/>
                  </a:lnTo>
                  <a:lnTo>
                    <a:pt x="31640" y="30382"/>
                  </a:lnTo>
                  <a:lnTo>
                    <a:pt x="27589" y="24770"/>
                  </a:lnTo>
                  <a:lnTo>
                    <a:pt x="23345" y="20126"/>
                  </a:lnTo>
                  <a:lnTo>
                    <a:pt x="18521" y="16255"/>
                  </a:lnTo>
                  <a:lnTo>
                    <a:pt x="13119" y="13546"/>
                  </a:lnTo>
                  <a:lnTo>
                    <a:pt x="0" y="8321"/>
                  </a:lnTo>
                  <a:lnTo>
                    <a:pt x="6945" y="2322"/>
                  </a:lnTo>
                  <a:lnTo>
                    <a:pt x="9454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56" name="Freeform 18"/>
            <p:cNvSpPr>
              <a:spLocks noEditPoints="1"/>
            </p:cNvSpPr>
            <p:nvPr/>
          </p:nvSpPr>
          <p:spPr bwMode="auto">
            <a:xfrm>
              <a:off x="8502386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1 w 892"/>
                <a:gd name="T3" fmla="*/ 139 h 936"/>
                <a:gd name="T4" fmla="*/ 155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6 w 892"/>
                <a:gd name="T11" fmla="*/ 221 h 936"/>
                <a:gd name="T12" fmla="*/ 317 w 892"/>
                <a:gd name="T13" fmla="*/ 164 h 936"/>
                <a:gd name="T14" fmla="*/ 445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5 w 892"/>
                <a:gd name="T25" fmla="*/ 224 h 936"/>
                <a:gd name="T26" fmla="*/ 650 w 892"/>
                <a:gd name="T27" fmla="*/ 139 h 936"/>
                <a:gd name="T28" fmla="*/ 535 w 892"/>
                <a:gd name="T29" fmla="*/ 89 h 936"/>
                <a:gd name="T30" fmla="*/ 445 w 892"/>
                <a:gd name="T31" fmla="*/ 0 h 936"/>
                <a:gd name="T32" fmla="*/ 597 w 892"/>
                <a:gd name="T33" fmla="*/ 27 h 936"/>
                <a:gd name="T34" fmla="*/ 725 w 892"/>
                <a:gd name="T35" fmla="*/ 99 h 936"/>
                <a:gd name="T36" fmla="*/ 816 w 892"/>
                <a:gd name="T37" fmla="*/ 207 h 936"/>
                <a:gd name="T38" fmla="*/ 860 w 892"/>
                <a:gd name="T39" fmla="*/ 341 h 936"/>
                <a:gd name="T40" fmla="*/ 889 w 892"/>
                <a:gd name="T41" fmla="*/ 381 h 936"/>
                <a:gd name="T42" fmla="*/ 889 w 892"/>
                <a:gd name="T43" fmla="*/ 572 h 936"/>
                <a:gd name="T44" fmla="*/ 857 w 892"/>
                <a:gd name="T45" fmla="*/ 613 h 936"/>
                <a:gd name="T46" fmla="*/ 761 w 892"/>
                <a:gd name="T47" fmla="*/ 622 h 936"/>
                <a:gd name="T48" fmla="*/ 727 w 892"/>
                <a:gd name="T49" fmla="*/ 671 h 936"/>
                <a:gd name="T50" fmla="*/ 666 w 892"/>
                <a:gd name="T51" fmla="*/ 722 h 936"/>
                <a:gd name="T52" fmla="*/ 575 w 892"/>
                <a:gd name="T53" fmla="*/ 757 h 936"/>
                <a:gd name="T54" fmla="*/ 514 w 892"/>
                <a:gd name="T55" fmla="*/ 747 h 936"/>
                <a:gd name="T56" fmla="*/ 447 w 892"/>
                <a:gd name="T57" fmla="*/ 747 h 936"/>
                <a:gd name="T58" fmla="*/ 420 w 892"/>
                <a:gd name="T59" fmla="*/ 776 h 936"/>
                <a:gd name="T60" fmla="*/ 427 w 892"/>
                <a:gd name="T61" fmla="*/ 814 h 936"/>
                <a:gd name="T62" fmla="*/ 461 w 892"/>
                <a:gd name="T63" fmla="*/ 833 h 936"/>
                <a:gd name="T64" fmla="*/ 527 w 892"/>
                <a:gd name="T65" fmla="*/ 823 h 936"/>
                <a:gd name="T66" fmla="*/ 613 w 892"/>
                <a:gd name="T67" fmla="*/ 799 h 936"/>
                <a:gd name="T68" fmla="*/ 702 w 892"/>
                <a:gd name="T69" fmla="*/ 760 h 936"/>
                <a:gd name="T70" fmla="*/ 688 w 892"/>
                <a:gd name="T71" fmla="*/ 812 h 936"/>
                <a:gd name="T72" fmla="*/ 618 w 892"/>
                <a:gd name="T73" fmla="*/ 887 h 936"/>
                <a:gd name="T74" fmla="*/ 524 w 892"/>
                <a:gd name="T75" fmla="*/ 928 h 936"/>
                <a:gd name="T76" fmla="*/ 411 w 892"/>
                <a:gd name="T77" fmla="*/ 933 h 936"/>
                <a:gd name="T78" fmla="*/ 309 w 892"/>
                <a:gd name="T79" fmla="*/ 898 h 936"/>
                <a:gd name="T80" fmla="*/ 222 w 892"/>
                <a:gd name="T81" fmla="*/ 825 h 936"/>
                <a:gd name="T82" fmla="*/ 157 w 892"/>
                <a:gd name="T83" fmla="*/ 715 h 936"/>
                <a:gd name="T84" fmla="*/ 68 w 892"/>
                <a:gd name="T85" fmla="*/ 622 h 936"/>
                <a:gd name="T86" fmla="*/ 19 w 892"/>
                <a:gd name="T87" fmla="*/ 602 h 936"/>
                <a:gd name="T88" fmla="*/ 0 w 892"/>
                <a:gd name="T89" fmla="*/ 553 h 936"/>
                <a:gd name="T90" fmla="*/ 9 w 892"/>
                <a:gd name="T91" fmla="*/ 365 h 936"/>
                <a:gd name="T92" fmla="*/ 40 w 892"/>
                <a:gd name="T93" fmla="*/ 293 h 936"/>
                <a:gd name="T94" fmla="*/ 101 w 892"/>
                <a:gd name="T95" fmla="*/ 167 h 936"/>
                <a:gd name="T96" fmla="*/ 206 w 892"/>
                <a:gd name="T97" fmla="*/ 70 h 936"/>
                <a:gd name="T98" fmla="*/ 342 w 892"/>
                <a:gd name="T99" fmla="*/ 1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36">
                  <a:moveTo>
                    <a:pt x="445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1" y="139"/>
                  </a:lnTo>
                  <a:lnTo>
                    <a:pt x="209" y="165"/>
                  </a:lnTo>
                  <a:lnTo>
                    <a:pt x="180" y="193"/>
                  </a:lnTo>
                  <a:lnTo>
                    <a:pt x="155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6" y="221"/>
                  </a:lnTo>
                  <a:lnTo>
                    <a:pt x="246" y="199"/>
                  </a:lnTo>
                  <a:lnTo>
                    <a:pt x="279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5" y="145"/>
                  </a:lnTo>
                  <a:lnTo>
                    <a:pt x="492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1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5" y="224"/>
                  </a:lnTo>
                  <a:lnTo>
                    <a:pt x="710" y="193"/>
                  </a:lnTo>
                  <a:lnTo>
                    <a:pt x="682" y="165"/>
                  </a:lnTo>
                  <a:lnTo>
                    <a:pt x="650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5" y="89"/>
                  </a:lnTo>
                  <a:lnTo>
                    <a:pt x="491" y="81"/>
                  </a:lnTo>
                  <a:lnTo>
                    <a:pt x="445" y="78"/>
                  </a:lnTo>
                  <a:close/>
                  <a:moveTo>
                    <a:pt x="445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7" y="27"/>
                  </a:lnTo>
                  <a:lnTo>
                    <a:pt x="644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0" y="167"/>
                  </a:lnTo>
                  <a:lnTo>
                    <a:pt x="816" y="207"/>
                  </a:lnTo>
                  <a:lnTo>
                    <a:pt x="837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89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89" y="572"/>
                  </a:lnTo>
                  <a:lnTo>
                    <a:pt x="882" y="589"/>
                  </a:lnTo>
                  <a:lnTo>
                    <a:pt x="871" y="602"/>
                  </a:lnTo>
                  <a:lnTo>
                    <a:pt x="857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1" y="622"/>
                  </a:lnTo>
                  <a:lnTo>
                    <a:pt x="753" y="637"/>
                  </a:lnTo>
                  <a:lnTo>
                    <a:pt x="741" y="654"/>
                  </a:lnTo>
                  <a:lnTo>
                    <a:pt x="727" y="671"/>
                  </a:lnTo>
                  <a:lnTo>
                    <a:pt x="710" y="689"/>
                  </a:lnTo>
                  <a:lnTo>
                    <a:pt x="690" y="705"/>
                  </a:lnTo>
                  <a:lnTo>
                    <a:pt x="666" y="722"/>
                  </a:lnTo>
                  <a:lnTo>
                    <a:pt x="639" y="737"/>
                  </a:lnTo>
                  <a:lnTo>
                    <a:pt x="609" y="749"/>
                  </a:lnTo>
                  <a:lnTo>
                    <a:pt x="575" y="757"/>
                  </a:lnTo>
                  <a:lnTo>
                    <a:pt x="536" y="763"/>
                  </a:lnTo>
                  <a:lnTo>
                    <a:pt x="526" y="754"/>
                  </a:lnTo>
                  <a:lnTo>
                    <a:pt x="514" y="747"/>
                  </a:lnTo>
                  <a:lnTo>
                    <a:pt x="501" y="745"/>
                  </a:lnTo>
                  <a:lnTo>
                    <a:pt x="461" y="745"/>
                  </a:lnTo>
                  <a:lnTo>
                    <a:pt x="447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0" y="776"/>
                  </a:lnTo>
                  <a:lnTo>
                    <a:pt x="418" y="788"/>
                  </a:lnTo>
                  <a:lnTo>
                    <a:pt x="420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7" y="831"/>
                  </a:lnTo>
                  <a:lnTo>
                    <a:pt x="461" y="833"/>
                  </a:lnTo>
                  <a:lnTo>
                    <a:pt x="501" y="833"/>
                  </a:lnTo>
                  <a:lnTo>
                    <a:pt x="515" y="829"/>
                  </a:lnTo>
                  <a:lnTo>
                    <a:pt x="527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3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5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6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7" y="918"/>
                  </a:lnTo>
                  <a:lnTo>
                    <a:pt x="524" y="928"/>
                  </a:lnTo>
                  <a:lnTo>
                    <a:pt x="486" y="934"/>
                  </a:lnTo>
                  <a:lnTo>
                    <a:pt x="445" y="936"/>
                  </a:lnTo>
                  <a:lnTo>
                    <a:pt x="411" y="933"/>
                  </a:lnTo>
                  <a:lnTo>
                    <a:pt x="375" y="926"/>
                  </a:lnTo>
                  <a:lnTo>
                    <a:pt x="342" y="915"/>
                  </a:lnTo>
                  <a:lnTo>
                    <a:pt x="309" y="898"/>
                  </a:lnTo>
                  <a:lnTo>
                    <a:pt x="278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7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1" y="670"/>
                  </a:lnTo>
                  <a:lnTo>
                    <a:pt x="130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3" y="613"/>
                  </a:lnTo>
                  <a:lnTo>
                    <a:pt x="19" y="602"/>
                  </a:lnTo>
                  <a:lnTo>
                    <a:pt x="9" y="589"/>
                  </a:lnTo>
                  <a:lnTo>
                    <a:pt x="2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2" y="381"/>
                  </a:lnTo>
                  <a:lnTo>
                    <a:pt x="9" y="365"/>
                  </a:lnTo>
                  <a:lnTo>
                    <a:pt x="18" y="352"/>
                  </a:lnTo>
                  <a:lnTo>
                    <a:pt x="31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5" y="207"/>
                  </a:lnTo>
                  <a:lnTo>
                    <a:pt x="101" y="167"/>
                  </a:lnTo>
                  <a:lnTo>
                    <a:pt x="132" y="132"/>
                  </a:lnTo>
                  <a:lnTo>
                    <a:pt x="167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3" y="27"/>
                  </a:lnTo>
                  <a:lnTo>
                    <a:pt x="342" y="12"/>
                  </a:lnTo>
                  <a:lnTo>
                    <a:pt x="392" y="3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8038631" y="1471126"/>
              <a:ext cx="174361" cy="125240"/>
            </a:xfrm>
            <a:custGeom>
              <a:avLst/>
              <a:gdLst>
                <a:gd name="connsiteX0" fmla="*/ 104521 w 174361"/>
                <a:gd name="connsiteY0" fmla="*/ 0 h 125240"/>
                <a:gd name="connsiteX1" fmla="*/ 107415 w 174361"/>
                <a:gd name="connsiteY1" fmla="*/ 194 h 125240"/>
                <a:gd name="connsiteX2" fmla="*/ 110116 w 174361"/>
                <a:gd name="connsiteY2" fmla="*/ 1161 h 125240"/>
                <a:gd name="connsiteX3" fmla="*/ 112431 w 174361"/>
                <a:gd name="connsiteY3" fmla="*/ 2903 h 125240"/>
                <a:gd name="connsiteX4" fmla="*/ 133267 w 174361"/>
                <a:gd name="connsiteY4" fmla="*/ 23609 h 125240"/>
                <a:gd name="connsiteX5" fmla="*/ 153911 w 174361"/>
                <a:gd name="connsiteY5" fmla="*/ 2903 h 125240"/>
                <a:gd name="connsiteX6" fmla="*/ 156226 w 174361"/>
                <a:gd name="connsiteY6" fmla="*/ 1161 h 125240"/>
                <a:gd name="connsiteX7" fmla="*/ 159120 w 174361"/>
                <a:gd name="connsiteY7" fmla="*/ 194 h 125240"/>
                <a:gd name="connsiteX8" fmla="*/ 161821 w 174361"/>
                <a:gd name="connsiteY8" fmla="*/ 0 h 125240"/>
                <a:gd name="connsiteX9" fmla="*/ 164908 w 174361"/>
                <a:gd name="connsiteY9" fmla="*/ 774 h 125240"/>
                <a:gd name="connsiteX10" fmla="*/ 167223 w 174361"/>
                <a:gd name="connsiteY10" fmla="*/ 2322 h 125240"/>
                <a:gd name="connsiteX11" fmla="*/ 174361 w 174361"/>
                <a:gd name="connsiteY11" fmla="*/ 8321 h 125240"/>
                <a:gd name="connsiteX12" fmla="*/ 161435 w 174361"/>
                <a:gd name="connsiteY12" fmla="*/ 13546 h 125240"/>
                <a:gd name="connsiteX13" fmla="*/ 156033 w 174361"/>
                <a:gd name="connsiteY13" fmla="*/ 16255 h 125240"/>
                <a:gd name="connsiteX14" fmla="*/ 151017 w 174361"/>
                <a:gd name="connsiteY14" fmla="*/ 20126 h 125240"/>
                <a:gd name="connsiteX15" fmla="*/ 146772 w 174361"/>
                <a:gd name="connsiteY15" fmla="*/ 24770 h 125240"/>
                <a:gd name="connsiteX16" fmla="*/ 142721 w 174361"/>
                <a:gd name="connsiteY16" fmla="*/ 30382 h 125240"/>
                <a:gd name="connsiteX17" fmla="*/ 139248 w 174361"/>
                <a:gd name="connsiteY17" fmla="*/ 36768 h 125240"/>
                <a:gd name="connsiteX18" fmla="*/ 136161 w 174361"/>
                <a:gd name="connsiteY18" fmla="*/ 43928 h 125240"/>
                <a:gd name="connsiteX19" fmla="*/ 133460 w 174361"/>
                <a:gd name="connsiteY19" fmla="*/ 51668 h 125240"/>
                <a:gd name="connsiteX20" fmla="*/ 130952 w 174361"/>
                <a:gd name="connsiteY20" fmla="*/ 59796 h 125240"/>
                <a:gd name="connsiteX21" fmla="*/ 128830 w 174361"/>
                <a:gd name="connsiteY21" fmla="*/ 68698 h 125240"/>
                <a:gd name="connsiteX22" fmla="*/ 126901 w 174361"/>
                <a:gd name="connsiteY22" fmla="*/ 77793 h 125240"/>
                <a:gd name="connsiteX23" fmla="*/ 125357 w 174361"/>
                <a:gd name="connsiteY23" fmla="*/ 87469 h 125240"/>
                <a:gd name="connsiteX24" fmla="*/ 123814 w 174361"/>
                <a:gd name="connsiteY24" fmla="*/ 97338 h 125240"/>
                <a:gd name="connsiteX25" fmla="*/ 122849 w 174361"/>
                <a:gd name="connsiteY25" fmla="*/ 107594 h 125240"/>
                <a:gd name="connsiteX26" fmla="*/ 121691 w 174361"/>
                <a:gd name="connsiteY26" fmla="*/ 117657 h 125240"/>
                <a:gd name="connsiteX27" fmla="*/ 120978 w 174361"/>
                <a:gd name="connsiteY27" fmla="*/ 125240 h 125240"/>
                <a:gd name="connsiteX28" fmla="*/ 97744 w 174361"/>
                <a:gd name="connsiteY28" fmla="*/ 116082 h 125240"/>
                <a:gd name="connsiteX29" fmla="*/ 57708 w 174361"/>
                <a:gd name="connsiteY29" fmla="*/ 108376 h 125240"/>
                <a:gd name="connsiteX30" fmla="*/ 0 w 174361"/>
                <a:gd name="connsiteY30" fmla="*/ 109444 h 125240"/>
                <a:gd name="connsiteX31" fmla="*/ 531 w 174361"/>
                <a:gd name="connsiteY31" fmla="*/ 104111 h 125240"/>
                <a:gd name="connsiteX32" fmla="*/ 917 w 174361"/>
                <a:gd name="connsiteY32" fmla="*/ 97918 h 125240"/>
                <a:gd name="connsiteX33" fmla="*/ 1689 w 174361"/>
                <a:gd name="connsiteY33" fmla="*/ 91339 h 125240"/>
                <a:gd name="connsiteX34" fmla="*/ 2654 w 174361"/>
                <a:gd name="connsiteY34" fmla="*/ 84759 h 125240"/>
                <a:gd name="connsiteX35" fmla="*/ 3618 w 174361"/>
                <a:gd name="connsiteY35" fmla="*/ 77986 h 125240"/>
                <a:gd name="connsiteX36" fmla="*/ 4583 w 174361"/>
                <a:gd name="connsiteY36" fmla="*/ 71600 h 125240"/>
                <a:gd name="connsiteX37" fmla="*/ 6126 w 174361"/>
                <a:gd name="connsiteY37" fmla="*/ 65408 h 125240"/>
                <a:gd name="connsiteX38" fmla="*/ 7863 w 174361"/>
                <a:gd name="connsiteY38" fmla="*/ 59215 h 125240"/>
                <a:gd name="connsiteX39" fmla="*/ 9792 w 174361"/>
                <a:gd name="connsiteY39" fmla="*/ 53797 h 125240"/>
                <a:gd name="connsiteX40" fmla="*/ 11914 w 174361"/>
                <a:gd name="connsiteY40" fmla="*/ 49346 h 125240"/>
                <a:gd name="connsiteX41" fmla="*/ 14422 w 174361"/>
                <a:gd name="connsiteY41" fmla="*/ 45282 h 125240"/>
                <a:gd name="connsiteX42" fmla="*/ 17316 w 174361"/>
                <a:gd name="connsiteY42" fmla="*/ 42380 h 125240"/>
                <a:gd name="connsiteX43" fmla="*/ 20596 w 174361"/>
                <a:gd name="connsiteY43" fmla="*/ 40251 h 125240"/>
                <a:gd name="connsiteX44" fmla="*/ 84070 w 174361"/>
                <a:gd name="connsiteY44" fmla="*/ 14901 h 125240"/>
                <a:gd name="connsiteX45" fmla="*/ 99119 w 174361"/>
                <a:gd name="connsiteY45" fmla="*/ 2322 h 125240"/>
                <a:gd name="connsiteX46" fmla="*/ 101627 w 174361"/>
                <a:gd name="connsiteY46" fmla="*/ 774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4361" h="125240">
                  <a:moveTo>
                    <a:pt x="104521" y="0"/>
                  </a:moveTo>
                  <a:lnTo>
                    <a:pt x="107415" y="194"/>
                  </a:lnTo>
                  <a:lnTo>
                    <a:pt x="110116" y="1161"/>
                  </a:lnTo>
                  <a:lnTo>
                    <a:pt x="112431" y="2903"/>
                  </a:lnTo>
                  <a:lnTo>
                    <a:pt x="133267" y="23609"/>
                  </a:lnTo>
                  <a:lnTo>
                    <a:pt x="153911" y="2903"/>
                  </a:lnTo>
                  <a:lnTo>
                    <a:pt x="156226" y="1161"/>
                  </a:lnTo>
                  <a:lnTo>
                    <a:pt x="159120" y="194"/>
                  </a:lnTo>
                  <a:lnTo>
                    <a:pt x="161821" y="0"/>
                  </a:lnTo>
                  <a:lnTo>
                    <a:pt x="164908" y="774"/>
                  </a:lnTo>
                  <a:lnTo>
                    <a:pt x="167223" y="2322"/>
                  </a:lnTo>
                  <a:lnTo>
                    <a:pt x="174361" y="8321"/>
                  </a:lnTo>
                  <a:lnTo>
                    <a:pt x="161435" y="13546"/>
                  </a:lnTo>
                  <a:lnTo>
                    <a:pt x="156033" y="16255"/>
                  </a:lnTo>
                  <a:lnTo>
                    <a:pt x="151017" y="20126"/>
                  </a:lnTo>
                  <a:lnTo>
                    <a:pt x="146772" y="24770"/>
                  </a:lnTo>
                  <a:lnTo>
                    <a:pt x="142721" y="30382"/>
                  </a:lnTo>
                  <a:lnTo>
                    <a:pt x="139248" y="36768"/>
                  </a:lnTo>
                  <a:lnTo>
                    <a:pt x="136161" y="43928"/>
                  </a:lnTo>
                  <a:lnTo>
                    <a:pt x="133460" y="51668"/>
                  </a:lnTo>
                  <a:lnTo>
                    <a:pt x="130952" y="59796"/>
                  </a:lnTo>
                  <a:lnTo>
                    <a:pt x="128830" y="68698"/>
                  </a:lnTo>
                  <a:lnTo>
                    <a:pt x="126901" y="77793"/>
                  </a:lnTo>
                  <a:lnTo>
                    <a:pt x="125357" y="87469"/>
                  </a:lnTo>
                  <a:lnTo>
                    <a:pt x="123814" y="97338"/>
                  </a:lnTo>
                  <a:lnTo>
                    <a:pt x="122849" y="107594"/>
                  </a:lnTo>
                  <a:lnTo>
                    <a:pt x="121691" y="117657"/>
                  </a:lnTo>
                  <a:lnTo>
                    <a:pt x="120978" y="125240"/>
                  </a:lnTo>
                  <a:lnTo>
                    <a:pt x="97744" y="116082"/>
                  </a:lnTo>
                  <a:cubicBezTo>
                    <a:pt x="84661" y="112353"/>
                    <a:pt x="71290" y="109857"/>
                    <a:pt x="57708" y="108376"/>
                  </a:cubicBezTo>
                  <a:lnTo>
                    <a:pt x="0" y="109444"/>
                  </a:lnTo>
                  <a:lnTo>
                    <a:pt x="531" y="104111"/>
                  </a:lnTo>
                  <a:lnTo>
                    <a:pt x="917" y="97918"/>
                  </a:lnTo>
                  <a:lnTo>
                    <a:pt x="1689" y="91339"/>
                  </a:lnTo>
                  <a:lnTo>
                    <a:pt x="2654" y="84759"/>
                  </a:lnTo>
                  <a:lnTo>
                    <a:pt x="3618" y="77986"/>
                  </a:lnTo>
                  <a:lnTo>
                    <a:pt x="4583" y="71600"/>
                  </a:lnTo>
                  <a:lnTo>
                    <a:pt x="6126" y="65408"/>
                  </a:lnTo>
                  <a:lnTo>
                    <a:pt x="7863" y="59215"/>
                  </a:lnTo>
                  <a:lnTo>
                    <a:pt x="9792" y="53797"/>
                  </a:lnTo>
                  <a:lnTo>
                    <a:pt x="11914" y="49346"/>
                  </a:lnTo>
                  <a:lnTo>
                    <a:pt x="14422" y="45282"/>
                  </a:lnTo>
                  <a:lnTo>
                    <a:pt x="17316" y="42380"/>
                  </a:lnTo>
                  <a:lnTo>
                    <a:pt x="20596" y="40251"/>
                  </a:lnTo>
                  <a:lnTo>
                    <a:pt x="84070" y="14901"/>
                  </a:lnTo>
                  <a:lnTo>
                    <a:pt x="99119" y="2322"/>
                  </a:lnTo>
                  <a:lnTo>
                    <a:pt x="101627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58" name="Freeform 20"/>
            <p:cNvSpPr>
              <a:spLocks noEditPoints="1"/>
            </p:cNvSpPr>
            <p:nvPr/>
          </p:nvSpPr>
          <p:spPr bwMode="auto">
            <a:xfrm>
              <a:off x="8085657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2 w 892"/>
                <a:gd name="T3" fmla="*/ 139 h 936"/>
                <a:gd name="T4" fmla="*/ 156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5 w 892"/>
                <a:gd name="T11" fmla="*/ 221 h 936"/>
                <a:gd name="T12" fmla="*/ 317 w 892"/>
                <a:gd name="T13" fmla="*/ 164 h 936"/>
                <a:gd name="T14" fmla="*/ 446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6 w 892"/>
                <a:gd name="T25" fmla="*/ 224 h 936"/>
                <a:gd name="T26" fmla="*/ 651 w 892"/>
                <a:gd name="T27" fmla="*/ 139 h 936"/>
                <a:gd name="T28" fmla="*/ 534 w 892"/>
                <a:gd name="T29" fmla="*/ 89 h 936"/>
                <a:gd name="T30" fmla="*/ 446 w 892"/>
                <a:gd name="T31" fmla="*/ 0 h 936"/>
                <a:gd name="T32" fmla="*/ 598 w 892"/>
                <a:gd name="T33" fmla="*/ 27 h 936"/>
                <a:gd name="T34" fmla="*/ 725 w 892"/>
                <a:gd name="T35" fmla="*/ 99 h 936"/>
                <a:gd name="T36" fmla="*/ 815 w 892"/>
                <a:gd name="T37" fmla="*/ 207 h 936"/>
                <a:gd name="T38" fmla="*/ 860 w 892"/>
                <a:gd name="T39" fmla="*/ 341 h 936"/>
                <a:gd name="T40" fmla="*/ 890 w 892"/>
                <a:gd name="T41" fmla="*/ 381 h 936"/>
                <a:gd name="T42" fmla="*/ 890 w 892"/>
                <a:gd name="T43" fmla="*/ 572 h 936"/>
                <a:gd name="T44" fmla="*/ 858 w 892"/>
                <a:gd name="T45" fmla="*/ 613 h 936"/>
                <a:gd name="T46" fmla="*/ 762 w 892"/>
                <a:gd name="T47" fmla="*/ 622 h 936"/>
                <a:gd name="T48" fmla="*/ 731 w 892"/>
                <a:gd name="T49" fmla="*/ 667 h 936"/>
                <a:gd name="T50" fmla="*/ 680 w 892"/>
                <a:gd name="T51" fmla="*/ 713 h 936"/>
                <a:gd name="T52" fmla="*/ 603 w 892"/>
                <a:gd name="T53" fmla="*/ 750 h 936"/>
                <a:gd name="T54" fmla="*/ 527 w 892"/>
                <a:gd name="T55" fmla="*/ 754 h 936"/>
                <a:gd name="T56" fmla="*/ 462 w 892"/>
                <a:gd name="T57" fmla="*/ 745 h 936"/>
                <a:gd name="T58" fmla="*/ 427 w 892"/>
                <a:gd name="T59" fmla="*/ 764 h 936"/>
                <a:gd name="T60" fmla="*/ 421 w 892"/>
                <a:gd name="T61" fmla="*/ 802 h 936"/>
                <a:gd name="T62" fmla="*/ 448 w 892"/>
                <a:gd name="T63" fmla="*/ 831 h 936"/>
                <a:gd name="T64" fmla="*/ 516 w 892"/>
                <a:gd name="T65" fmla="*/ 829 h 936"/>
                <a:gd name="T66" fmla="*/ 578 w 892"/>
                <a:gd name="T67" fmla="*/ 808 h 936"/>
                <a:gd name="T68" fmla="*/ 676 w 892"/>
                <a:gd name="T69" fmla="*/ 776 h 936"/>
                <a:gd name="T70" fmla="*/ 707 w 892"/>
                <a:gd name="T71" fmla="*/ 780 h 936"/>
                <a:gd name="T72" fmla="*/ 644 w 892"/>
                <a:gd name="T73" fmla="*/ 865 h 936"/>
                <a:gd name="T74" fmla="*/ 558 w 892"/>
                <a:gd name="T75" fmla="*/ 918 h 936"/>
                <a:gd name="T76" fmla="*/ 446 w 892"/>
                <a:gd name="T77" fmla="*/ 936 h 936"/>
                <a:gd name="T78" fmla="*/ 342 w 892"/>
                <a:gd name="T79" fmla="*/ 915 h 936"/>
                <a:gd name="T80" fmla="*/ 249 w 892"/>
                <a:gd name="T81" fmla="*/ 854 h 936"/>
                <a:gd name="T82" fmla="*/ 176 w 892"/>
                <a:gd name="T83" fmla="*/ 755 h 936"/>
                <a:gd name="T84" fmla="*/ 131 w 892"/>
                <a:gd name="T85" fmla="*/ 622 h 936"/>
                <a:gd name="T86" fmla="*/ 34 w 892"/>
                <a:gd name="T87" fmla="*/ 613 h 936"/>
                <a:gd name="T88" fmla="*/ 3 w 892"/>
                <a:gd name="T89" fmla="*/ 572 h 936"/>
                <a:gd name="T90" fmla="*/ 3 w 892"/>
                <a:gd name="T91" fmla="*/ 381 h 936"/>
                <a:gd name="T92" fmla="*/ 32 w 892"/>
                <a:gd name="T93" fmla="*/ 341 h 936"/>
                <a:gd name="T94" fmla="*/ 76 w 892"/>
                <a:gd name="T95" fmla="*/ 207 h 936"/>
                <a:gd name="T96" fmla="*/ 166 w 892"/>
                <a:gd name="T97" fmla="*/ 99 h 936"/>
                <a:gd name="T98" fmla="*/ 294 w 892"/>
                <a:gd name="T99" fmla="*/ 27 h 936"/>
                <a:gd name="T100" fmla="*/ 446 w 892"/>
                <a:gd name="T10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936">
                  <a:moveTo>
                    <a:pt x="446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2" y="139"/>
                  </a:lnTo>
                  <a:lnTo>
                    <a:pt x="210" y="165"/>
                  </a:lnTo>
                  <a:lnTo>
                    <a:pt x="180" y="193"/>
                  </a:lnTo>
                  <a:lnTo>
                    <a:pt x="156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5" y="221"/>
                  </a:lnTo>
                  <a:lnTo>
                    <a:pt x="246" y="199"/>
                  </a:lnTo>
                  <a:lnTo>
                    <a:pt x="280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6" y="145"/>
                  </a:lnTo>
                  <a:lnTo>
                    <a:pt x="491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2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6" y="224"/>
                  </a:lnTo>
                  <a:lnTo>
                    <a:pt x="711" y="193"/>
                  </a:lnTo>
                  <a:lnTo>
                    <a:pt x="683" y="165"/>
                  </a:lnTo>
                  <a:lnTo>
                    <a:pt x="651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4" y="89"/>
                  </a:lnTo>
                  <a:lnTo>
                    <a:pt x="491" y="81"/>
                  </a:lnTo>
                  <a:lnTo>
                    <a:pt x="446" y="78"/>
                  </a:lnTo>
                  <a:close/>
                  <a:moveTo>
                    <a:pt x="446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8" y="27"/>
                  </a:lnTo>
                  <a:lnTo>
                    <a:pt x="643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1" y="167"/>
                  </a:lnTo>
                  <a:lnTo>
                    <a:pt x="815" y="207"/>
                  </a:lnTo>
                  <a:lnTo>
                    <a:pt x="836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90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90" y="572"/>
                  </a:lnTo>
                  <a:lnTo>
                    <a:pt x="882" y="589"/>
                  </a:lnTo>
                  <a:lnTo>
                    <a:pt x="872" y="602"/>
                  </a:lnTo>
                  <a:lnTo>
                    <a:pt x="858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2" y="622"/>
                  </a:lnTo>
                  <a:lnTo>
                    <a:pt x="754" y="636"/>
                  </a:lnTo>
                  <a:lnTo>
                    <a:pt x="743" y="650"/>
                  </a:lnTo>
                  <a:lnTo>
                    <a:pt x="731" y="667"/>
                  </a:lnTo>
                  <a:lnTo>
                    <a:pt x="716" y="683"/>
                  </a:lnTo>
                  <a:lnTo>
                    <a:pt x="700" y="698"/>
                  </a:lnTo>
                  <a:lnTo>
                    <a:pt x="680" y="713"/>
                  </a:lnTo>
                  <a:lnTo>
                    <a:pt x="657" y="727"/>
                  </a:lnTo>
                  <a:lnTo>
                    <a:pt x="632" y="740"/>
                  </a:lnTo>
                  <a:lnTo>
                    <a:pt x="603" y="750"/>
                  </a:lnTo>
                  <a:lnTo>
                    <a:pt x="571" y="758"/>
                  </a:lnTo>
                  <a:lnTo>
                    <a:pt x="536" y="763"/>
                  </a:lnTo>
                  <a:lnTo>
                    <a:pt x="527" y="754"/>
                  </a:lnTo>
                  <a:lnTo>
                    <a:pt x="515" y="747"/>
                  </a:lnTo>
                  <a:lnTo>
                    <a:pt x="502" y="745"/>
                  </a:lnTo>
                  <a:lnTo>
                    <a:pt x="462" y="745"/>
                  </a:lnTo>
                  <a:lnTo>
                    <a:pt x="448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1" y="776"/>
                  </a:lnTo>
                  <a:lnTo>
                    <a:pt x="419" y="788"/>
                  </a:lnTo>
                  <a:lnTo>
                    <a:pt x="421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8" y="831"/>
                  </a:lnTo>
                  <a:lnTo>
                    <a:pt x="462" y="833"/>
                  </a:lnTo>
                  <a:lnTo>
                    <a:pt x="502" y="833"/>
                  </a:lnTo>
                  <a:lnTo>
                    <a:pt x="516" y="829"/>
                  </a:lnTo>
                  <a:lnTo>
                    <a:pt x="528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4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4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7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8" y="918"/>
                  </a:lnTo>
                  <a:lnTo>
                    <a:pt x="524" y="928"/>
                  </a:lnTo>
                  <a:lnTo>
                    <a:pt x="487" y="934"/>
                  </a:lnTo>
                  <a:lnTo>
                    <a:pt x="446" y="936"/>
                  </a:lnTo>
                  <a:lnTo>
                    <a:pt x="411" y="933"/>
                  </a:lnTo>
                  <a:lnTo>
                    <a:pt x="376" y="926"/>
                  </a:lnTo>
                  <a:lnTo>
                    <a:pt x="342" y="915"/>
                  </a:lnTo>
                  <a:lnTo>
                    <a:pt x="310" y="898"/>
                  </a:lnTo>
                  <a:lnTo>
                    <a:pt x="279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8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2" y="670"/>
                  </a:lnTo>
                  <a:lnTo>
                    <a:pt x="131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4" y="613"/>
                  </a:lnTo>
                  <a:lnTo>
                    <a:pt x="20" y="602"/>
                  </a:lnTo>
                  <a:lnTo>
                    <a:pt x="9" y="589"/>
                  </a:lnTo>
                  <a:lnTo>
                    <a:pt x="3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3" y="381"/>
                  </a:lnTo>
                  <a:lnTo>
                    <a:pt x="9" y="365"/>
                  </a:lnTo>
                  <a:lnTo>
                    <a:pt x="19" y="352"/>
                  </a:lnTo>
                  <a:lnTo>
                    <a:pt x="32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6" y="207"/>
                  </a:lnTo>
                  <a:lnTo>
                    <a:pt x="102" y="167"/>
                  </a:lnTo>
                  <a:lnTo>
                    <a:pt x="132" y="132"/>
                  </a:lnTo>
                  <a:lnTo>
                    <a:pt x="166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4" y="27"/>
                  </a:lnTo>
                  <a:lnTo>
                    <a:pt x="342" y="12"/>
                  </a:lnTo>
                  <a:lnTo>
                    <a:pt x="393" y="3"/>
                  </a:lnTo>
                  <a:lnTo>
                    <a:pt x="4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214007" y="2166059"/>
            <a:ext cx="389636" cy="349633"/>
            <a:chOff x="8038631" y="1151634"/>
            <a:chExt cx="683053" cy="47663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8172758" y="1435820"/>
              <a:ext cx="413163" cy="192448"/>
            </a:xfrm>
            <a:custGeom>
              <a:avLst/>
              <a:gdLst>
                <a:gd name="connsiteX0" fmla="*/ 165138 w 413163"/>
                <a:gd name="connsiteY0" fmla="*/ 0 h 192448"/>
                <a:gd name="connsiteX1" fmla="*/ 168612 w 413163"/>
                <a:gd name="connsiteY1" fmla="*/ 386 h 192448"/>
                <a:gd name="connsiteX2" fmla="*/ 172279 w 413163"/>
                <a:gd name="connsiteY2" fmla="*/ 2122 h 192448"/>
                <a:gd name="connsiteX3" fmla="*/ 175368 w 413163"/>
                <a:gd name="connsiteY3" fmla="*/ 4245 h 192448"/>
                <a:gd name="connsiteX4" fmla="*/ 207409 w 413163"/>
                <a:gd name="connsiteY4" fmla="*/ 36271 h 192448"/>
                <a:gd name="connsiteX5" fmla="*/ 239643 w 413163"/>
                <a:gd name="connsiteY5" fmla="*/ 4245 h 192448"/>
                <a:gd name="connsiteX6" fmla="*/ 242731 w 413163"/>
                <a:gd name="connsiteY6" fmla="*/ 2122 h 192448"/>
                <a:gd name="connsiteX7" fmla="*/ 246398 w 413163"/>
                <a:gd name="connsiteY7" fmla="*/ 386 h 192448"/>
                <a:gd name="connsiteX8" fmla="*/ 250066 w 413163"/>
                <a:gd name="connsiteY8" fmla="*/ 0 h 192448"/>
                <a:gd name="connsiteX9" fmla="*/ 253540 w 413163"/>
                <a:gd name="connsiteY9" fmla="*/ 193 h 192448"/>
                <a:gd name="connsiteX10" fmla="*/ 257400 w 413163"/>
                <a:gd name="connsiteY10" fmla="*/ 1351 h 192448"/>
                <a:gd name="connsiteX11" fmla="*/ 260489 w 413163"/>
                <a:gd name="connsiteY11" fmla="*/ 3473 h 192448"/>
                <a:gd name="connsiteX12" fmla="*/ 283844 w 413163"/>
                <a:gd name="connsiteY12" fmla="*/ 22959 h 192448"/>
                <a:gd name="connsiteX13" fmla="*/ 382477 w 413163"/>
                <a:gd name="connsiteY13" fmla="*/ 62316 h 192448"/>
                <a:gd name="connsiteX14" fmla="*/ 386530 w 413163"/>
                <a:gd name="connsiteY14" fmla="*/ 64632 h 192448"/>
                <a:gd name="connsiteX15" fmla="*/ 390390 w 413163"/>
                <a:gd name="connsiteY15" fmla="*/ 68104 h 192448"/>
                <a:gd name="connsiteX16" fmla="*/ 393865 w 413163"/>
                <a:gd name="connsiteY16" fmla="*/ 72542 h 192448"/>
                <a:gd name="connsiteX17" fmla="*/ 396953 w 413163"/>
                <a:gd name="connsiteY17" fmla="*/ 77944 h 192448"/>
                <a:gd name="connsiteX18" fmla="*/ 399655 w 413163"/>
                <a:gd name="connsiteY18" fmla="*/ 83925 h 192448"/>
                <a:gd name="connsiteX19" fmla="*/ 402165 w 413163"/>
                <a:gd name="connsiteY19" fmla="*/ 90870 h 192448"/>
                <a:gd name="connsiteX20" fmla="*/ 404288 w 413163"/>
                <a:gd name="connsiteY20" fmla="*/ 98394 h 192448"/>
                <a:gd name="connsiteX21" fmla="*/ 406218 w 413163"/>
                <a:gd name="connsiteY21" fmla="*/ 106111 h 192448"/>
                <a:gd name="connsiteX22" fmla="*/ 407955 w 413163"/>
                <a:gd name="connsiteY22" fmla="*/ 114215 h 192448"/>
                <a:gd name="connsiteX23" fmla="*/ 409499 w 413163"/>
                <a:gd name="connsiteY23" fmla="*/ 122511 h 192448"/>
                <a:gd name="connsiteX24" fmla="*/ 410657 w 413163"/>
                <a:gd name="connsiteY24" fmla="*/ 130999 h 192448"/>
                <a:gd name="connsiteX25" fmla="*/ 411815 w 413163"/>
                <a:gd name="connsiteY25" fmla="*/ 139488 h 192448"/>
                <a:gd name="connsiteX26" fmla="*/ 412588 w 413163"/>
                <a:gd name="connsiteY26" fmla="*/ 147784 h 192448"/>
                <a:gd name="connsiteX27" fmla="*/ 413163 w 413163"/>
                <a:gd name="connsiteY27" fmla="*/ 153678 h 192448"/>
                <a:gd name="connsiteX28" fmla="*/ 396287 w 413163"/>
                <a:gd name="connsiteY28" fmla="*/ 153496 h 192448"/>
                <a:gd name="connsiteX29" fmla="*/ 22208 w 413163"/>
                <a:gd name="connsiteY29" fmla="*/ 184566 h 192448"/>
                <a:gd name="connsiteX30" fmla="*/ 0 w 413163"/>
                <a:gd name="connsiteY30" fmla="*/ 175984 h 192448"/>
                <a:gd name="connsiteX31" fmla="*/ 299 w 413163"/>
                <a:gd name="connsiteY31" fmla="*/ 170743 h 192448"/>
                <a:gd name="connsiteX32" fmla="*/ 879 w 413163"/>
                <a:gd name="connsiteY32" fmla="*/ 163412 h 192448"/>
                <a:gd name="connsiteX33" fmla="*/ 1651 w 413163"/>
                <a:gd name="connsiteY33" fmla="*/ 155694 h 192448"/>
                <a:gd name="connsiteX34" fmla="*/ 2423 w 413163"/>
                <a:gd name="connsiteY34" fmla="*/ 147784 h 192448"/>
                <a:gd name="connsiteX35" fmla="*/ 3195 w 413163"/>
                <a:gd name="connsiteY35" fmla="*/ 139488 h 192448"/>
                <a:gd name="connsiteX36" fmla="*/ 4546 w 413163"/>
                <a:gd name="connsiteY36" fmla="*/ 130999 h 192448"/>
                <a:gd name="connsiteX37" fmla="*/ 5704 w 413163"/>
                <a:gd name="connsiteY37" fmla="*/ 122511 h 192448"/>
                <a:gd name="connsiteX38" fmla="*/ 7248 w 413163"/>
                <a:gd name="connsiteY38" fmla="*/ 114215 h 192448"/>
                <a:gd name="connsiteX39" fmla="*/ 8792 w 413163"/>
                <a:gd name="connsiteY39" fmla="*/ 106111 h 192448"/>
                <a:gd name="connsiteX40" fmla="*/ 10722 w 413163"/>
                <a:gd name="connsiteY40" fmla="*/ 98394 h 192448"/>
                <a:gd name="connsiteX41" fmla="*/ 13039 w 413163"/>
                <a:gd name="connsiteY41" fmla="*/ 90870 h 192448"/>
                <a:gd name="connsiteX42" fmla="*/ 15548 w 413163"/>
                <a:gd name="connsiteY42" fmla="*/ 83925 h 192448"/>
                <a:gd name="connsiteX43" fmla="*/ 18250 w 413163"/>
                <a:gd name="connsiteY43" fmla="*/ 77944 h 192448"/>
                <a:gd name="connsiteX44" fmla="*/ 21339 w 413163"/>
                <a:gd name="connsiteY44" fmla="*/ 72542 h 192448"/>
                <a:gd name="connsiteX45" fmla="*/ 24620 w 413163"/>
                <a:gd name="connsiteY45" fmla="*/ 68104 h 192448"/>
                <a:gd name="connsiteX46" fmla="*/ 28480 w 413163"/>
                <a:gd name="connsiteY46" fmla="*/ 64632 h 192448"/>
                <a:gd name="connsiteX47" fmla="*/ 32534 w 413163"/>
                <a:gd name="connsiteY47" fmla="*/ 62316 h 192448"/>
                <a:gd name="connsiteX48" fmla="*/ 131359 w 413163"/>
                <a:gd name="connsiteY48" fmla="*/ 22959 h 192448"/>
                <a:gd name="connsiteX49" fmla="*/ 154522 w 413163"/>
                <a:gd name="connsiteY49" fmla="*/ 3473 h 192448"/>
                <a:gd name="connsiteX50" fmla="*/ 157803 w 413163"/>
                <a:gd name="connsiteY50" fmla="*/ 1351 h 192448"/>
                <a:gd name="connsiteX51" fmla="*/ 161470 w 413163"/>
                <a:gd name="connsiteY51" fmla="*/ 193 h 19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163" h="192448">
                  <a:moveTo>
                    <a:pt x="165138" y="0"/>
                  </a:moveTo>
                  <a:lnTo>
                    <a:pt x="168612" y="386"/>
                  </a:lnTo>
                  <a:lnTo>
                    <a:pt x="172279" y="2122"/>
                  </a:lnTo>
                  <a:lnTo>
                    <a:pt x="175368" y="4245"/>
                  </a:lnTo>
                  <a:lnTo>
                    <a:pt x="207409" y="36271"/>
                  </a:lnTo>
                  <a:lnTo>
                    <a:pt x="239643" y="4245"/>
                  </a:lnTo>
                  <a:lnTo>
                    <a:pt x="242731" y="2122"/>
                  </a:lnTo>
                  <a:lnTo>
                    <a:pt x="246398" y="386"/>
                  </a:lnTo>
                  <a:lnTo>
                    <a:pt x="250066" y="0"/>
                  </a:lnTo>
                  <a:lnTo>
                    <a:pt x="253540" y="193"/>
                  </a:lnTo>
                  <a:lnTo>
                    <a:pt x="257400" y="1351"/>
                  </a:lnTo>
                  <a:lnTo>
                    <a:pt x="260489" y="3473"/>
                  </a:lnTo>
                  <a:lnTo>
                    <a:pt x="283844" y="22959"/>
                  </a:lnTo>
                  <a:lnTo>
                    <a:pt x="382477" y="62316"/>
                  </a:lnTo>
                  <a:lnTo>
                    <a:pt x="386530" y="64632"/>
                  </a:lnTo>
                  <a:lnTo>
                    <a:pt x="390390" y="68104"/>
                  </a:lnTo>
                  <a:lnTo>
                    <a:pt x="393865" y="72542"/>
                  </a:lnTo>
                  <a:lnTo>
                    <a:pt x="396953" y="77944"/>
                  </a:lnTo>
                  <a:lnTo>
                    <a:pt x="399655" y="83925"/>
                  </a:lnTo>
                  <a:lnTo>
                    <a:pt x="402165" y="90870"/>
                  </a:lnTo>
                  <a:lnTo>
                    <a:pt x="404288" y="98394"/>
                  </a:lnTo>
                  <a:lnTo>
                    <a:pt x="406218" y="106111"/>
                  </a:lnTo>
                  <a:lnTo>
                    <a:pt x="407955" y="114215"/>
                  </a:lnTo>
                  <a:lnTo>
                    <a:pt x="409499" y="122511"/>
                  </a:lnTo>
                  <a:lnTo>
                    <a:pt x="410657" y="130999"/>
                  </a:lnTo>
                  <a:lnTo>
                    <a:pt x="411815" y="139488"/>
                  </a:lnTo>
                  <a:lnTo>
                    <a:pt x="412588" y="147784"/>
                  </a:lnTo>
                  <a:lnTo>
                    <a:pt x="413163" y="153678"/>
                  </a:lnTo>
                  <a:lnTo>
                    <a:pt x="396287" y="153496"/>
                  </a:lnTo>
                  <a:cubicBezTo>
                    <a:pt x="260291" y="163636"/>
                    <a:pt x="120967" y="210905"/>
                    <a:pt x="22208" y="184566"/>
                  </a:cubicBezTo>
                  <a:lnTo>
                    <a:pt x="0" y="175984"/>
                  </a:lnTo>
                  <a:lnTo>
                    <a:pt x="299" y="170743"/>
                  </a:lnTo>
                  <a:lnTo>
                    <a:pt x="879" y="163412"/>
                  </a:lnTo>
                  <a:lnTo>
                    <a:pt x="1651" y="155694"/>
                  </a:lnTo>
                  <a:lnTo>
                    <a:pt x="2423" y="147784"/>
                  </a:lnTo>
                  <a:lnTo>
                    <a:pt x="3195" y="139488"/>
                  </a:lnTo>
                  <a:lnTo>
                    <a:pt x="4546" y="130999"/>
                  </a:lnTo>
                  <a:lnTo>
                    <a:pt x="5704" y="122511"/>
                  </a:lnTo>
                  <a:lnTo>
                    <a:pt x="7248" y="114215"/>
                  </a:lnTo>
                  <a:lnTo>
                    <a:pt x="8792" y="106111"/>
                  </a:lnTo>
                  <a:lnTo>
                    <a:pt x="10722" y="98394"/>
                  </a:lnTo>
                  <a:lnTo>
                    <a:pt x="13039" y="90870"/>
                  </a:lnTo>
                  <a:lnTo>
                    <a:pt x="15548" y="83925"/>
                  </a:lnTo>
                  <a:lnTo>
                    <a:pt x="18250" y="77944"/>
                  </a:lnTo>
                  <a:lnTo>
                    <a:pt x="21339" y="72542"/>
                  </a:lnTo>
                  <a:lnTo>
                    <a:pt x="24620" y="68104"/>
                  </a:lnTo>
                  <a:lnTo>
                    <a:pt x="28480" y="64632"/>
                  </a:lnTo>
                  <a:lnTo>
                    <a:pt x="32534" y="62316"/>
                  </a:lnTo>
                  <a:lnTo>
                    <a:pt x="131359" y="22959"/>
                  </a:lnTo>
                  <a:lnTo>
                    <a:pt x="154522" y="3473"/>
                  </a:lnTo>
                  <a:lnTo>
                    <a:pt x="157803" y="1351"/>
                  </a:lnTo>
                  <a:lnTo>
                    <a:pt x="161470" y="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61" name="Freeform 16"/>
            <p:cNvSpPr>
              <a:spLocks noEditPoints="1"/>
            </p:cNvSpPr>
            <p:nvPr/>
          </p:nvSpPr>
          <p:spPr bwMode="auto">
            <a:xfrm>
              <a:off x="8246561" y="1151634"/>
              <a:ext cx="267401" cy="280134"/>
            </a:xfrm>
            <a:custGeom>
              <a:avLst/>
              <a:gdLst>
                <a:gd name="T0" fmla="*/ 575 w 1385"/>
                <a:gd name="T1" fmla="*/ 132 h 1452"/>
                <a:gd name="T2" fmla="*/ 418 w 1385"/>
                <a:gd name="T3" fmla="*/ 190 h 1452"/>
                <a:gd name="T4" fmla="*/ 290 w 1385"/>
                <a:gd name="T5" fmla="*/ 289 h 1452"/>
                <a:gd name="T6" fmla="*/ 204 w 1385"/>
                <a:gd name="T7" fmla="*/ 419 h 1452"/>
                <a:gd name="T8" fmla="*/ 191 w 1385"/>
                <a:gd name="T9" fmla="*/ 528 h 1452"/>
                <a:gd name="T10" fmla="*/ 248 w 1385"/>
                <a:gd name="T11" fmla="*/ 447 h 1452"/>
                <a:gd name="T12" fmla="*/ 343 w 1385"/>
                <a:gd name="T13" fmla="*/ 336 h 1452"/>
                <a:gd name="T14" fmla="*/ 473 w 1385"/>
                <a:gd name="T15" fmla="*/ 262 h 1452"/>
                <a:gd name="T16" fmla="*/ 634 w 1385"/>
                <a:gd name="T17" fmla="*/ 226 h 1452"/>
                <a:gd name="T18" fmla="*/ 808 w 1385"/>
                <a:gd name="T19" fmla="*/ 234 h 1452"/>
                <a:gd name="T20" fmla="*/ 959 w 1385"/>
                <a:gd name="T21" fmla="*/ 282 h 1452"/>
                <a:gd name="T22" fmla="*/ 1079 w 1385"/>
                <a:gd name="T23" fmla="*/ 369 h 1452"/>
                <a:gd name="T24" fmla="*/ 1161 w 1385"/>
                <a:gd name="T25" fmla="*/ 491 h 1452"/>
                <a:gd name="T26" fmla="*/ 1213 w 1385"/>
                <a:gd name="T27" fmla="*/ 519 h 1452"/>
                <a:gd name="T28" fmla="*/ 1158 w 1385"/>
                <a:gd name="T29" fmla="*/ 373 h 1452"/>
                <a:gd name="T30" fmla="*/ 1056 w 1385"/>
                <a:gd name="T31" fmla="*/ 252 h 1452"/>
                <a:gd name="T32" fmla="*/ 918 w 1385"/>
                <a:gd name="T33" fmla="*/ 166 h 1452"/>
                <a:gd name="T34" fmla="*/ 752 w 1385"/>
                <a:gd name="T35" fmla="*/ 124 h 1452"/>
                <a:gd name="T36" fmla="*/ 759 w 1385"/>
                <a:gd name="T37" fmla="*/ 3 h 1452"/>
                <a:gd name="T38" fmla="*/ 943 w 1385"/>
                <a:gd name="T39" fmla="*/ 46 h 1452"/>
                <a:gd name="T40" fmla="*/ 1103 w 1385"/>
                <a:gd name="T41" fmla="*/ 134 h 1452"/>
                <a:gd name="T42" fmla="*/ 1228 w 1385"/>
                <a:gd name="T43" fmla="*/ 259 h 1452"/>
                <a:gd name="T44" fmla="*/ 1310 w 1385"/>
                <a:gd name="T45" fmla="*/ 414 h 1452"/>
                <a:gd name="T46" fmla="*/ 1353 w 1385"/>
                <a:gd name="T47" fmla="*/ 542 h 1452"/>
                <a:gd name="T48" fmla="*/ 1383 w 1385"/>
                <a:gd name="T49" fmla="*/ 596 h 1452"/>
                <a:gd name="T50" fmla="*/ 1382 w 1385"/>
                <a:gd name="T51" fmla="*/ 884 h 1452"/>
                <a:gd name="T52" fmla="*/ 1345 w 1385"/>
                <a:gd name="T53" fmla="*/ 942 h 1452"/>
                <a:gd name="T54" fmla="*/ 1278 w 1385"/>
                <a:gd name="T55" fmla="*/ 966 h 1452"/>
                <a:gd name="T56" fmla="*/ 1160 w 1385"/>
                <a:gd name="T57" fmla="*/ 1002 h 1452"/>
                <a:gd name="T58" fmla="*/ 1108 w 1385"/>
                <a:gd name="T59" fmla="*/ 1065 h 1452"/>
                <a:gd name="T60" fmla="*/ 1029 w 1385"/>
                <a:gd name="T61" fmla="*/ 1124 h 1452"/>
                <a:gd name="T62" fmla="*/ 923 w 1385"/>
                <a:gd name="T63" fmla="*/ 1169 h 1452"/>
                <a:gd name="T64" fmla="*/ 818 w 1385"/>
                <a:gd name="T65" fmla="*/ 1170 h 1452"/>
                <a:gd name="T66" fmla="*/ 718 w 1385"/>
                <a:gd name="T67" fmla="*/ 1157 h 1452"/>
                <a:gd name="T68" fmla="*/ 670 w 1385"/>
                <a:gd name="T69" fmla="*/ 1177 h 1452"/>
                <a:gd name="T70" fmla="*/ 650 w 1385"/>
                <a:gd name="T71" fmla="*/ 1225 h 1452"/>
                <a:gd name="T72" fmla="*/ 670 w 1385"/>
                <a:gd name="T73" fmla="*/ 1272 h 1452"/>
                <a:gd name="T74" fmla="*/ 718 w 1385"/>
                <a:gd name="T75" fmla="*/ 1291 h 1452"/>
                <a:gd name="T76" fmla="*/ 812 w 1385"/>
                <a:gd name="T77" fmla="*/ 1284 h 1452"/>
                <a:gd name="T78" fmla="*/ 883 w 1385"/>
                <a:gd name="T79" fmla="*/ 1257 h 1452"/>
                <a:gd name="T80" fmla="*/ 1005 w 1385"/>
                <a:gd name="T81" fmla="*/ 1224 h 1452"/>
                <a:gd name="T82" fmla="*/ 1099 w 1385"/>
                <a:gd name="T83" fmla="*/ 1174 h 1452"/>
                <a:gd name="T84" fmla="*/ 1079 w 1385"/>
                <a:gd name="T85" fmla="*/ 1244 h 1452"/>
                <a:gd name="T86" fmla="*/ 994 w 1385"/>
                <a:gd name="T87" fmla="*/ 1349 h 1452"/>
                <a:gd name="T88" fmla="*/ 884 w 1385"/>
                <a:gd name="T89" fmla="*/ 1419 h 1452"/>
                <a:gd name="T90" fmla="*/ 746 w 1385"/>
                <a:gd name="T91" fmla="*/ 1450 h 1452"/>
                <a:gd name="T92" fmla="*/ 606 w 1385"/>
                <a:gd name="T93" fmla="*/ 1444 h 1452"/>
                <a:gd name="T94" fmla="*/ 482 w 1385"/>
                <a:gd name="T95" fmla="*/ 1395 h 1452"/>
                <a:gd name="T96" fmla="*/ 371 w 1385"/>
                <a:gd name="T97" fmla="*/ 1309 h 1452"/>
                <a:gd name="T98" fmla="*/ 280 w 1385"/>
                <a:gd name="T99" fmla="*/ 1185 h 1452"/>
                <a:gd name="T100" fmla="*/ 216 w 1385"/>
                <a:gd name="T101" fmla="*/ 1026 h 1452"/>
                <a:gd name="T102" fmla="*/ 82 w 1385"/>
                <a:gd name="T103" fmla="*/ 963 h 1452"/>
                <a:gd name="T104" fmla="*/ 23 w 1385"/>
                <a:gd name="T105" fmla="*/ 926 h 1452"/>
                <a:gd name="T106" fmla="*/ 0 w 1385"/>
                <a:gd name="T107" fmla="*/ 859 h 1452"/>
                <a:gd name="T108" fmla="*/ 9 w 1385"/>
                <a:gd name="T109" fmla="*/ 575 h 1452"/>
                <a:gd name="T110" fmla="*/ 49 w 1385"/>
                <a:gd name="T111" fmla="*/ 529 h 1452"/>
                <a:gd name="T112" fmla="*/ 98 w 1385"/>
                <a:gd name="T113" fmla="*/ 360 h 1452"/>
                <a:gd name="T114" fmla="*/ 195 w 1385"/>
                <a:gd name="T115" fmla="*/ 214 h 1452"/>
                <a:gd name="T116" fmla="*/ 333 w 1385"/>
                <a:gd name="T117" fmla="*/ 101 h 1452"/>
                <a:gd name="T118" fmla="*/ 501 w 1385"/>
                <a:gd name="T119" fmla="*/ 27 h 1452"/>
                <a:gd name="T120" fmla="*/ 692 w 1385"/>
                <a:gd name="T121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5" h="1452">
                  <a:moveTo>
                    <a:pt x="692" y="120"/>
                  </a:moveTo>
                  <a:lnTo>
                    <a:pt x="633" y="124"/>
                  </a:lnTo>
                  <a:lnTo>
                    <a:pt x="575" y="132"/>
                  </a:lnTo>
                  <a:lnTo>
                    <a:pt x="520" y="146"/>
                  </a:lnTo>
                  <a:lnTo>
                    <a:pt x="468" y="166"/>
                  </a:lnTo>
                  <a:lnTo>
                    <a:pt x="418" y="190"/>
                  </a:lnTo>
                  <a:lnTo>
                    <a:pt x="372" y="220"/>
                  </a:lnTo>
                  <a:lnTo>
                    <a:pt x="329" y="252"/>
                  </a:lnTo>
                  <a:lnTo>
                    <a:pt x="290" y="289"/>
                  </a:lnTo>
                  <a:lnTo>
                    <a:pt x="256" y="330"/>
                  </a:lnTo>
                  <a:lnTo>
                    <a:pt x="227" y="373"/>
                  </a:lnTo>
                  <a:lnTo>
                    <a:pt x="204" y="419"/>
                  </a:lnTo>
                  <a:lnTo>
                    <a:pt x="185" y="468"/>
                  </a:lnTo>
                  <a:lnTo>
                    <a:pt x="172" y="519"/>
                  </a:lnTo>
                  <a:lnTo>
                    <a:pt x="191" y="528"/>
                  </a:lnTo>
                  <a:lnTo>
                    <a:pt x="206" y="540"/>
                  </a:lnTo>
                  <a:lnTo>
                    <a:pt x="224" y="491"/>
                  </a:lnTo>
                  <a:lnTo>
                    <a:pt x="248" y="447"/>
                  </a:lnTo>
                  <a:lnTo>
                    <a:pt x="275" y="406"/>
                  </a:lnTo>
                  <a:lnTo>
                    <a:pt x="306" y="369"/>
                  </a:lnTo>
                  <a:lnTo>
                    <a:pt x="343" y="336"/>
                  </a:lnTo>
                  <a:lnTo>
                    <a:pt x="382" y="307"/>
                  </a:lnTo>
                  <a:lnTo>
                    <a:pt x="426" y="282"/>
                  </a:lnTo>
                  <a:lnTo>
                    <a:pt x="473" y="262"/>
                  </a:lnTo>
                  <a:lnTo>
                    <a:pt x="524" y="245"/>
                  </a:lnTo>
                  <a:lnTo>
                    <a:pt x="577" y="234"/>
                  </a:lnTo>
                  <a:lnTo>
                    <a:pt x="634" y="226"/>
                  </a:lnTo>
                  <a:lnTo>
                    <a:pt x="692" y="224"/>
                  </a:lnTo>
                  <a:lnTo>
                    <a:pt x="752" y="226"/>
                  </a:lnTo>
                  <a:lnTo>
                    <a:pt x="808" y="234"/>
                  </a:lnTo>
                  <a:lnTo>
                    <a:pt x="862" y="245"/>
                  </a:lnTo>
                  <a:lnTo>
                    <a:pt x="913" y="262"/>
                  </a:lnTo>
                  <a:lnTo>
                    <a:pt x="959" y="282"/>
                  </a:lnTo>
                  <a:lnTo>
                    <a:pt x="1004" y="307"/>
                  </a:lnTo>
                  <a:lnTo>
                    <a:pt x="1043" y="336"/>
                  </a:lnTo>
                  <a:lnTo>
                    <a:pt x="1079" y="369"/>
                  </a:lnTo>
                  <a:lnTo>
                    <a:pt x="1110" y="406"/>
                  </a:lnTo>
                  <a:lnTo>
                    <a:pt x="1138" y="447"/>
                  </a:lnTo>
                  <a:lnTo>
                    <a:pt x="1161" y="491"/>
                  </a:lnTo>
                  <a:lnTo>
                    <a:pt x="1179" y="540"/>
                  </a:lnTo>
                  <a:lnTo>
                    <a:pt x="1194" y="528"/>
                  </a:lnTo>
                  <a:lnTo>
                    <a:pt x="1213" y="519"/>
                  </a:lnTo>
                  <a:lnTo>
                    <a:pt x="1201" y="468"/>
                  </a:lnTo>
                  <a:lnTo>
                    <a:pt x="1182" y="419"/>
                  </a:lnTo>
                  <a:lnTo>
                    <a:pt x="1158" y="373"/>
                  </a:lnTo>
                  <a:lnTo>
                    <a:pt x="1129" y="330"/>
                  </a:lnTo>
                  <a:lnTo>
                    <a:pt x="1095" y="289"/>
                  </a:lnTo>
                  <a:lnTo>
                    <a:pt x="1056" y="252"/>
                  </a:lnTo>
                  <a:lnTo>
                    <a:pt x="1014" y="220"/>
                  </a:lnTo>
                  <a:lnTo>
                    <a:pt x="968" y="190"/>
                  </a:lnTo>
                  <a:lnTo>
                    <a:pt x="918" y="166"/>
                  </a:lnTo>
                  <a:lnTo>
                    <a:pt x="866" y="146"/>
                  </a:lnTo>
                  <a:lnTo>
                    <a:pt x="811" y="132"/>
                  </a:lnTo>
                  <a:lnTo>
                    <a:pt x="752" y="124"/>
                  </a:lnTo>
                  <a:lnTo>
                    <a:pt x="692" y="120"/>
                  </a:lnTo>
                  <a:close/>
                  <a:moveTo>
                    <a:pt x="692" y="0"/>
                  </a:moveTo>
                  <a:lnTo>
                    <a:pt x="759" y="3"/>
                  </a:lnTo>
                  <a:lnTo>
                    <a:pt x="822" y="11"/>
                  </a:lnTo>
                  <a:lnTo>
                    <a:pt x="884" y="27"/>
                  </a:lnTo>
                  <a:lnTo>
                    <a:pt x="943" y="46"/>
                  </a:lnTo>
                  <a:lnTo>
                    <a:pt x="999" y="71"/>
                  </a:lnTo>
                  <a:lnTo>
                    <a:pt x="1053" y="101"/>
                  </a:lnTo>
                  <a:lnTo>
                    <a:pt x="1103" y="134"/>
                  </a:lnTo>
                  <a:lnTo>
                    <a:pt x="1148" y="172"/>
                  </a:lnTo>
                  <a:lnTo>
                    <a:pt x="1190" y="214"/>
                  </a:lnTo>
                  <a:lnTo>
                    <a:pt x="1228" y="259"/>
                  </a:lnTo>
                  <a:lnTo>
                    <a:pt x="1260" y="308"/>
                  </a:lnTo>
                  <a:lnTo>
                    <a:pt x="1287" y="360"/>
                  </a:lnTo>
                  <a:lnTo>
                    <a:pt x="1310" y="414"/>
                  </a:lnTo>
                  <a:lnTo>
                    <a:pt x="1326" y="470"/>
                  </a:lnTo>
                  <a:lnTo>
                    <a:pt x="1336" y="529"/>
                  </a:lnTo>
                  <a:lnTo>
                    <a:pt x="1353" y="542"/>
                  </a:lnTo>
                  <a:lnTo>
                    <a:pt x="1366" y="557"/>
                  </a:lnTo>
                  <a:lnTo>
                    <a:pt x="1377" y="575"/>
                  </a:lnTo>
                  <a:lnTo>
                    <a:pt x="1383" y="596"/>
                  </a:lnTo>
                  <a:lnTo>
                    <a:pt x="1385" y="619"/>
                  </a:lnTo>
                  <a:lnTo>
                    <a:pt x="1385" y="859"/>
                  </a:lnTo>
                  <a:lnTo>
                    <a:pt x="1382" y="884"/>
                  </a:lnTo>
                  <a:lnTo>
                    <a:pt x="1374" y="906"/>
                  </a:lnTo>
                  <a:lnTo>
                    <a:pt x="1361" y="926"/>
                  </a:lnTo>
                  <a:lnTo>
                    <a:pt x="1345" y="942"/>
                  </a:lnTo>
                  <a:lnTo>
                    <a:pt x="1326" y="955"/>
                  </a:lnTo>
                  <a:lnTo>
                    <a:pt x="1303" y="963"/>
                  </a:lnTo>
                  <a:lnTo>
                    <a:pt x="1278" y="966"/>
                  </a:lnTo>
                  <a:lnTo>
                    <a:pt x="1182" y="966"/>
                  </a:lnTo>
                  <a:lnTo>
                    <a:pt x="1173" y="983"/>
                  </a:lnTo>
                  <a:lnTo>
                    <a:pt x="1160" y="1002"/>
                  </a:lnTo>
                  <a:lnTo>
                    <a:pt x="1145" y="1023"/>
                  </a:lnTo>
                  <a:lnTo>
                    <a:pt x="1128" y="1043"/>
                  </a:lnTo>
                  <a:lnTo>
                    <a:pt x="1108" y="1065"/>
                  </a:lnTo>
                  <a:lnTo>
                    <a:pt x="1084" y="1086"/>
                  </a:lnTo>
                  <a:lnTo>
                    <a:pt x="1059" y="1105"/>
                  </a:lnTo>
                  <a:lnTo>
                    <a:pt x="1029" y="1124"/>
                  </a:lnTo>
                  <a:lnTo>
                    <a:pt x="997" y="1142"/>
                  </a:lnTo>
                  <a:lnTo>
                    <a:pt x="961" y="1156"/>
                  </a:lnTo>
                  <a:lnTo>
                    <a:pt x="923" y="1169"/>
                  </a:lnTo>
                  <a:lnTo>
                    <a:pt x="880" y="1178"/>
                  </a:lnTo>
                  <a:lnTo>
                    <a:pt x="832" y="1184"/>
                  </a:lnTo>
                  <a:lnTo>
                    <a:pt x="818" y="1170"/>
                  </a:lnTo>
                  <a:lnTo>
                    <a:pt x="800" y="1160"/>
                  </a:lnTo>
                  <a:lnTo>
                    <a:pt x="779" y="1157"/>
                  </a:lnTo>
                  <a:lnTo>
                    <a:pt x="718" y="1157"/>
                  </a:lnTo>
                  <a:lnTo>
                    <a:pt x="699" y="1160"/>
                  </a:lnTo>
                  <a:lnTo>
                    <a:pt x="683" y="1166"/>
                  </a:lnTo>
                  <a:lnTo>
                    <a:pt x="670" y="1177"/>
                  </a:lnTo>
                  <a:lnTo>
                    <a:pt x="660" y="1190"/>
                  </a:lnTo>
                  <a:lnTo>
                    <a:pt x="653" y="1206"/>
                  </a:lnTo>
                  <a:lnTo>
                    <a:pt x="650" y="1225"/>
                  </a:lnTo>
                  <a:lnTo>
                    <a:pt x="653" y="1242"/>
                  </a:lnTo>
                  <a:lnTo>
                    <a:pt x="660" y="1258"/>
                  </a:lnTo>
                  <a:lnTo>
                    <a:pt x="670" y="1272"/>
                  </a:lnTo>
                  <a:lnTo>
                    <a:pt x="683" y="1283"/>
                  </a:lnTo>
                  <a:lnTo>
                    <a:pt x="699" y="1289"/>
                  </a:lnTo>
                  <a:lnTo>
                    <a:pt x="718" y="1291"/>
                  </a:lnTo>
                  <a:lnTo>
                    <a:pt x="779" y="1291"/>
                  </a:lnTo>
                  <a:lnTo>
                    <a:pt x="795" y="1289"/>
                  </a:lnTo>
                  <a:lnTo>
                    <a:pt x="812" y="1284"/>
                  </a:lnTo>
                  <a:lnTo>
                    <a:pt x="825" y="1274"/>
                  </a:lnTo>
                  <a:lnTo>
                    <a:pt x="835" y="1262"/>
                  </a:lnTo>
                  <a:lnTo>
                    <a:pt x="883" y="1257"/>
                  </a:lnTo>
                  <a:lnTo>
                    <a:pt x="927" y="1248"/>
                  </a:lnTo>
                  <a:lnTo>
                    <a:pt x="968" y="1238"/>
                  </a:lnTo>
                  <a:lnTo>
                    <a:pt x="1005" y="1224"/>
                  </a:lnTo>
                  <a:lnTo>
                    <a:pt x="1039" y="1208"/>
                  </a:lnTo>
                  <a:lnTo>
                    <a:pt x="1071" y="1192"/>
                  </a:lnTo>
                  <a:lnTo>
                    <a:pt x="1099" y="1174"/>
                  </a:lnTo>
                  <a:lnTo>
                    <a:pt x="1125" y="1156"/>
                  </a:lnTo>
                  <a:lnTo>
                    <a:pt x="1103" y="1202"/>
                  </a:lnTo>
                  <a:lnTo>
                    <a:pt x="1079" y="1244"/>
                  </a:lnTo>
                  <a:lnTo>
                    <a:pt x="1053" y="1283"/>
                  </a:lnTo>
                  <a:lnTo>
                    <a:pt x="1024" y="1318"/>
                  </a:lnTo>
                  <a:lnTo>
                    <a:pt x="994" y="1349"/>
                  </a:lnTo>
                  <a:lnTo>
                    <a:pt x="959" y="1376"/>
                  </a:lnTo>
                  <a:lnTo>
                    <a:pt x="924" y="1399"/>
                  </a:lnTo>
                  <a:lnTo>
                    <a:pt x="884" y="1419"/>
                  </a:lnTo>
                  <a:lnTo>
                    <a:pt x="841" y="1433"/>
                  </a:lnTo>
                  <a:lnTo>
                    <a:pt x="795" y="1444"/>
                  </a:lnTo>
                  <a:lnTo>
                    <a:pt x="746" y="1450"/>
                  </a:lnTo>
                  <a:lnTo>
                    <a:pt x="692" y="1452"/>
                  </a:lnTo>
                  <a:lnTo>
                    <a:pt x="649" y="1450"/>
                  </a:lnTo>
                  <a:lnTo>
                    <a:pt x="606" y="1444"/>
                  </a:lnTo>
                  <a:lnTo>
                    <a:pt x="563" y="1432"/>
                  </a:lnTo>
                  <a:lnTo>
                    <a:pt x="522" y="1415"/>
                  </a:lnTo>
                  <a:lnTo>
                    <a:pt x="482" y="1395"/>
                  </a:lnTo>
                  <a:lnTo>
                    <a:pt x="443" y="1370"/>
                  </a:lnTo>
                  <a:lnTo>
                    <a:pt x="405" y="1341"/>
                  </a:lnTo>
                  <a:lnTo>
                    <a:pt x="371" y="1309"/>
                  </a:lnTo>
                  <a:lnTo>
                    <a:pt x="337" y="1271"/>
                  </a:lnTo>
                  <a:lnTo>
                    <a:pt x="307" y="1230"/>
                  </a:lnTo>
                  <a:lnTo>
                    <a:pt x="280" y="1185"/>
                  </a:lnTo>
                  <a:lnTo>
                    <a:pt x="255" y="1135"/>
                  </a:lnTo>
                  <a:lnTo>
                    <a:pt x="234" y="1082"/>
                  </a:lnTo>
                  <a:lnTo>
                    <a:pt x="216" y="1026"/>
                  </a:lnTo>
                  <a:lnTo>
                    <a:pt x="202" y="966"/>
                  </a:lnTo>
                  <a:lnTo>
                    <a:pt x="106" y="966"/>
                  </a:lnTo>
                  <a:lnTo>
                    <a:pt x="82" y="963"/>
                  </a:lnTo>
                  <a:lnTo>
                    <a:pt x="60" y="955"/>
                  </a:lnTo>
                  <a:lnTo>
                    <a:pt x="40" y="942"/>
                  </a:lnTo>
                  <a:lnTo>
                    <a:pt x="23" y="926"/>
                  </a:lnTo>
                  <a:lnTo>
                    <a:pt x="11" y="906"/>
                  </a:lnTo>
                  <a:lnTo>
                    <a:pt x="3" y="884"/>
                  </a:lnTo>
                  <a:lnTo>
                    <a:pt x="0" y="859"/>
                  </a:lnTo>
                  <a:lnTo>
                    <a:pt x="0" y="619"/>
                  </a:lnTo>
                  <a:lnTo>
                    <a:pt x="3" y="596"/>
                  </a:lnTo>
                  <a:lnTo>
                    <a:pt x="9" y="575"/>
                  </a:lnTo>
                  <a:lnTo>
                    <a:pt x="19" y="557"/>
                  </a:lnTo>
                  <a:lnTo>
                    <a:pt x="33" y="542"/>
                  </a:lnTo>
                  <a:lnTo>
                    <a:pt x="49" y="529"/>
                  </a:lnTo>
                  <a:lnTo>
                    <a:pt x="60" y="470"/>
                  </a:lnTo>
                  <a:lnTo>
                    <a:pt x="76" y="414"/>
                  </a:lnTo>
                  <a:lnTo>
                    <a:pt x="98" y="360"/>
                  </a:lnTo>
                  <a:lnTo>
                    <a:pt x="126" y="308"/>
                  </a:lnTo>
                  <a:lnTo>
                    <a:pt x="158" y="259"/>
                  </a:lnTo>
                  <a:lnTo>
                    <a:pt x="195" y="214"/>
                  </a:lnTo>
                  <a:lnTo>
                    <a:pt x="237" y="172"/>
                  </a:lnTo>
                  <a:lnTo>
                    <a:pt x="283" y="134"/>
                  </a:lnTo>
                  <a:lnTo>
                    <a:pt x="333" y="101"/>
                  </a:lnTo>
                  <a:lnTo>
                    <a:pt x="386" y="71"/>
                  </a:lnTo>
                  <a:lnTo>
                    <a:pt x="442" y="46"/>
                  </a:lnTo>
                  <a:lnTo>
                    <a:pt x="501" y="27"/>
                  </a:lnTo>
                  <a:lnTo>
                    <a:pt x="564" y="11"/>
                  </a:lnTo>
                  <a:lnTo>
                    <a:pt x="627" y="3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8547533" y="1471126"/>
              <a:ext cx="174151" cy="113601"/>
            </a:xfrm>
            <a:custGeom>
              <a:avLst/>
              <a:gdLst>
                <a:gd name="connsiteX0" fmla="*/ 12348 w 174151"/>
                <a:gd name="connsiteY0" fmla="*/ 0 h 113601"/>
                <a:gd name="connsiteX1" fmla="*/ 15434 w 174151"/>
                <a:gd name="connsiteY1" fmla="*/ 194 h 113601"/>
                <a:gd name="connsiteX2" fmla="*/ 18135 w 174151"/>
                <a:gd name="connsiteY2" fmla="*/ 1161 h 113601"/>
                <a:gd name="connsiteX3" fmla="*/ 20643 w 174151"/>
                <a:gd name="connsiteY3" fmla="*/ 2903 h 113601"/>
                <a:gd name="connsiteX4" fmla="*/ 41094 w 174151"/>
                <a:gd name="connsiteY4" fmla="*/ 23609 h 113601"/>
                <a:gd name="connsiteX5" fmla="*/ 61930 w 174151"/>
                <a:gd name="connsiteY5" fmla="*/ 2903 h 113601"/>
                <a:gd name="connsiteX6" fmla="*/ 64246 w 174151"/>
                <a:gd name="connsiteY6" fmla="*/ 1161 h 113601"/>
                <a:gd name="connsiteX7" fmla="*/ 67140 w 174151"/>
                <a:gd name="connsiteY7" fmla="*/ 194 h 113601"/>
                <a:gd name="connsiteX8" fmla="*/ 69841 w 174151"/>
                <a:gd name="connsiteY8" fmla="*/ 0 h 113601"/>
                <a:gd name="connsiteX9" fmla="*/ 72735 w 174151"/>
                <a:gd name="connsiteY9" fmla="*/ 774 h 113601"/>
                <a:gd name="connsiteX10" fmla="*/ 75243 w 174151"/>
                <a:gd name="connsiteY10" fmla="*/ 2322 h 113601"/>
                <a:gd name="connsiteX11" fmla="*/ 90291 w 174151"/>
                <a:gd name="connsiteY11" fmla="*/ 14901 h 113601"/>
                <a:gd name="connsiteX12" fmla="*/ 153958 w 174151"/>
                <a:gd name="connsiteY12" fmla="*/ 40251 h 113601"/>
                <a:gd name="connsiteX13" fmla="*/ 157045 w 174151"/>
                <a:gd name="connsiteY13" fmla="*/ 42380 h 113601"/>
                <a:gd name="connsiteX14" fmla="*/ 159939 w 174151"/>
                <a:gd name="connsiteY14" fmla="*/ 45282 h 113601"/>
                <a:gd name="connsiteX15" fmla="*/ 162447 w 174151"/>
                <a:gd name="connsiteY15" fmla="*/ 49346 h 113601"/>
                <a:gd name="connsiteX16" fmla="*/ 164762 w 174151"/>
                <a:gd name="connsiteY16" fmla="*/ 53797 h 113601"/>
                <a:gd name="connsiteX17" fmla="*/ 166498 w 174151"/>
                <a:gd name="connsiteY17" fmla="*/ 59215 h 113601"/>
                <a:gd name="connsiteX18" fmla="*/ 168235 w 174151"/>
                <a:gd name="connsiteY18" fmla="*/ 65408 h 113601"/>
                <a:gd name="connsiteX19" fmla="*/ 169778 w 174151"/>
                <a:gd name="connsiteY19" fmla="*/ 71600 h 113601"/>
                <a:gd name="connsiteX20" fmla="*/ 170936 w 174151"/>
                <a:gd name="connsiteY20" fmla="*/ 77986 h 113601"/>
                <a:gd name="connsiteX21" fmla="*/ 171900 w 174151"/>
                <a:gd name="connsiteY21" fmla="*/ 84759 h 113601"/>
                <a:gd name="connsiteX22" fmla="*/ 172865 w 174151"/>
                <a:gd name="connsiteY22" fmla="*/ 91339 h 113601"/>
                <a:gd name="connsiteX23" fmla="*/ 173444 w 174151"/>
                <a:gd name="connsiteY23" fmla="*/ 97918 h 113601"/>
                <a:gd name="connsiteX24" fmla="*/ 174023 w 174151"/>
                <a:gd name="connsiteY24" fmla="*/ 104111 h 113601"/>
                <a:gd name="connsiteX25" fmla="*/ 174151 w 174151"/>
                <a:gd name="connsiteY25" fmla="*/ 106031 h 113601"/>
                <a:gd name="connsiteX26" fmla="*/ 171611 w 174151"/>
                <a:gd name="connsiteY26" fmla="*/ 105542 h 113601"/>
                <a:gd name="connsiteX27" fmla="*/ 88191 w 174151"/>
                <a:gd name="connsiteY27" fmla="*/ 107086 h 113601"/>
                <a:gd name="connsiteX28" fmla="*/ 52414 w 174151"/>
                <a:gd name="connsiteY28" fmla="*/ 113601 h 113601"/>
                <a:gd name="connsiteX29" fmla="*/ 51705 w 174151"/>
                <a:gd name="connsiteY29" fmla="*/ 107207 h 113601"/>
                <a:gd name="connsiteX30" fmla="*/ 50548 w 174151"/>
                <a:gd name="connsiteY30" fmla="*/ 97338 h 113601"/>
                <a:gd name="connsiteX31" fmla="*/ 49004 w 174151"/>
                <a:gd name="connsiteY31" fmla="*/ 87469 h 113601"/>
                <a:gd name="connsiteX32" fmla="*/ 47461 w 174151"/>
                <a:gd name="connsiteY32" fmla="*/ 77793 h 113601"/>
                <a:gd name="connsiteX33" fmla="*/ 45531 w 174151"/>
                <a:gd name="connsiteY33" fmla="*/ 68504 h 113601"/>
                <a:gd name="connsiteX34" fmla="*/ 43409 w 174151"/>
                <a:gd name="connsiteY34" fmla="*/ 59796 h 113601"/>
                <a:gd name="connsiteX35" fmla="*/ 40901 w 174151"/>
                <a:gd name="connsiteY35" fmla="*/ 51668 h 113601"/>
                <a:gd name="connsiteX36" fmla="*/ 38200 w 174151"/>
                <a:gd name="connsiteY36" fmla="*/ 43928 h 113601"/>
                <a:gd name="connsiteX37" fmla="*/ 35113 w 174151"/>
                <a:gd name="connsiteY37" fmla="*/ 36768 h 113601"/>
                <a:gd name="connsiteX38" fmla="*/ 31640 w 174151"/>
                <a:gd name="connsiteY38" fmla="*/ 30382 h 113601"/>
                <a:gd name="connsiteX39" fmla="*/ 27589 w 174151"/>
                <a:gd name="connsiteY39" fmla="*/ 24770 h 113601"/>
                <a:gd name="connsiteX40" fmla="*/ 23345 w 174151"/>
                <a:gd name="connsiteY40" fmla="*/ 20126 h 113601"/>
                <a:gd name="connsiteX41" fmla="*/ 18521 w 174151"/>
                <a:gd name="connsiteY41" fmla="*/ 16255 h 113601"/>
                <a:gd name="connsiteX42" fmla="*/ 13119 w 174151"/>
                <a:gd name="connsiteY42" fmla="*/ 13546 h 113601"/>
                <a:gd name="connsiteX43" fmla="*/ 0 w 174151"/>
                <a:gd name="connsiteY43" fmla="*/ 8321 h 113601"/>
                <a:gd name="connsiteX44" fmla="*/ 6945 w 174151"/>
                <a:gd name="connsiteY44" fmla="*/ 2322 h 113601"/>
                <a:gd name="connsiteX45" fmla="*/ 9454 w 174151"/>
                <a:gd name="connsiteY45" fmla="*/ 774 h 1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151" h="113601">
                  <a:moveTo>
                    <a:pt x="12348" y="0"/>
                  </a:moveTo>
                  <a:lnTo>
                    <a:pt x="15434" y="194"/>
                  </a:lnTo>
                  <a:lnTo>
                    <a:pt x="18135" y="1161"/>
                  </a:lnTo>
                  <a:lnTo>
                    <a:pt x="20643" y="2903"/>
                  </a:lnTo>
                  <a:lnTo>
                    <a:pt x="41094" y="23609"/>
                  </a:lnTo>
                  <a:lnTo>
                    <a:pt x="61930" y="2903"/>
                  </a:lnTo>
                  <a:lnTo>
                    <a:pt x="64246" y="1161"/>
                  </a:lnTo>
                  <a:lnTo>
                    <a:pt x="67140" y="194"/>
                  </a:lnTo>
                  <a:lnTo>
                    <a:pt x="69841" y="0"/>
                  </a:lnTo>
                  <a:lnTo>
                    <a:pt x="72735" y="774"/>
                  </a:lnTo>
                  <a:lnTo>
                    <a:pt x="75243" y="2322"/>
                  </a:lnTo>
                  <a:lnTo>
                    <a:pt x="90291" y="14901"/>
                  </a:lnTo>
                  <a:lnTo>
                    <a:pt x="153958" y="40251"/>
                  </a:lnTo>
                  <a:lnTo>
                    <a:pt x="157045" y="42380"/>
                  </a:lnTo>
                  <a:lnTo>
                    <a:pt x="159939" y="45282"/>
                  </a:lnTo>
                  <a:lnTo>
                    <a:pt x="162447" y="49346"/>
                  </a:lnTo>
                  <a:lnTo>
                    <a:pt x="164762" y="53797"/>
                  </a:lnTo>
                  <a:lnTo>
                    <a:pt x="166498" y="59215"/>
                  </a:lnTo>
                  <a:lnTo>
                    <a:pt x="168235" y="65408"/>
                  </a:lnTo>
                  <a:lnTo>
                    <a:pt x="169778" y="71600"/>
                  </a:lnTo>
                  <a:lnTo>
                    <a:pt x="170936" y="77986"/>
                  </a:lnTo>
                  <a:lnTo>
                    <a:pt x="171900" y="84759"/>
                  </a:lnTo>
                  <a:lnTo>
                    <a:pt x="172865" y="91339"/>
                  </a:lnTo>
                  <a:lnTo>
                    <a:pt x="173444" y="97918"/>
                  </a:lnTo>
                  <a:lnTo>
                    <a:pt x="174023" y="104111"/>
                  </a:lnTo>
                  <a:lnTo>
                    <a:pt x="174151" y="106031"/>
                  </a:lnTo>
                  <a:lnTo>
                    <a:pt x="171611" y="105542"/>
                  </a:lnTo>
                  <a:cubicBezTo>
                    <a:pt x="144446" y="102579"/>
                    <a:pt x="116435" y="103674"/>
                    <a:pt x="88191" y="107086"/>
                  </a:cubicBezTo>
                  <a:lnTo>
                    <a:pt x="52414" y="113601"/>
                  </a:lnTo>
                  <a:lnTo>
                    <a:pt x="51705" y="107207"/>
                  </a:lnTo>
                  <a:lnTo>
                    <a:pt x="50548" y="97338"/>
                  </a:lnTo>
                  <a:lnTo>
                    <a:pt x="49004" y="87469"/>
                  </a:lnTo>
                  <a:lnTo>
                    <a:pt x="47461" y="77793"/>
                  </a:lnTo>
                  <a:lnTo>
                    <a:pt x="45531" y="68504"/>
                  </a:lnTo>
                  <a:lnTo>
                    <a:pt x="43409" y="59796"/>
                  </a:lnTo>
                  <a:lnTo>
                    <a:pt x="40901" y="51668"/>
                  </a:lnTo>
                  <a:lnTo>
                    <a:pt x="38200" y="43928"/>
                  </a:lnTo>
                  <a:lnTo>
                    <a:pt x="35113" y="36768"/>
                  </a:lnTo>
                  <a:lnTo>
                    <a:pt x="31640" y="30382"/>
                  </a:lnTo>
                  <a:lnTo>
                    <a:pt x="27589" y="24770"/>
                  </a:lnTo>
                  <a:lnTo>
                    <a:pt x="23345" y="20126"/>
                  </a:lnTo>
                  <a:lnTo>
                    <a:pt x="18521" y="16255"/>
                  </a:lnTo>
                  <a:lnTo>
                    <a:pt x="13119" y="13546"/>
                  </a:lnTo>
                  <a:lnTo>
                    <a:pt x="0" y="8321"/>
                  </a:lnTo>
                  <a:lnTo>
                    <a:pt x="6945" y="2322"/>
                  </a:lnTo>
                  <a:lnTo>
                    <a:pt x="9454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63" name="Freeform 18"/>
            <p:cNvSpPr>
              <a:spLocks noEditPoints="1"/>
            </p:cNvSpPr>
            <p:nvPr/>
          </p:nvSpPr>
          <p:spPr bwMode="auto">
            <a:xfrm>
              <a:off x="8502386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1 w 892"/>
                <a:gd name="T3" fmla="*/ 139 h 936"/>
                <a:gd name="T4" fmla="*/ 155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6 w 892"/>
                <a:gd name="T11" fmla="*/ 221 h 936"/>
                <a:gd name="T12" fmla="*/ 317 w 892"/>
                <a:gd name="T13" fmla="*/ 164 h 936"/>
                <a:gd name="T14" fmla="*/ 445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5 w 892"/>
                <a:gd name="T25" fmla="*/ 224 h 936"/>
                <a:gd name="T26" fmla="*/ 650 w 892"/>
                <a:gd name="T27" fmla="*/ 139 h 936"/>
                <a:gd name="T28" fmla="*/ 535 w 892"/>
                <a:gd name="T29" fmla="*/ 89 h 936"/>
                <a:gd name="T30" fmla="*/ 445 w 892"/>
                <a:gd name="T31" fmla="*/ 0 h 936"/>
                <a:gd name="T32" fmla="*/ 597 w 892"/>
                <a:gd name="T33" fmla="*/ 27 h 936"/>
                <a:gd name="T34" fmla="*/ 725 w 892"/>
                <a:gd name="T35" fmla="*/ 99 h 936"/>
                <a:gd name="T36" fmla="*/ 816 w 892"/>
                <a:gd name="T37" fmla="*/ 207 h 936"/>
                <a:gd name="T38" fmla="*/ 860 w 892"/>
                <a:gd name="T39" fmla="*/ 341 h 936"/>
                <a:gd name="T40" fmla="*/ 889 w 892"/>
                <a:gd name="T41" fmla="*/ 381 h 936"/>
                <a:gd name="T42" fmla="*/ 889 w 892"/>
                <a:gd name="T43" fmla="*/ 572 h 936"/>
                <a:gd name="T44" fmla="*/ 857 w 892"/>
                <a:gd name="T45" fmla="*/ 613 h 936"/>
                <a:gd name="T46" fmla="*/ 761 w 892"/>
                <a:gd name="T47" fmla="*/ 622 h 936"/>
                <a:gd name="T48" fmla="*/ 727 w 892"/>
                <a:gd name="T49" fmla="*/ 671 h 936"/>
                <a:gd name="T50" fmla="*/ 666 w 892"/>
                <a:gd name="T51" fmla="*/ 722 h 936"/>
                <a:gd name="T52" fmla="*/ 575 w 892"/>
                <a:gd name="T53" fmla="*/ 757 h 936"/>
                <a:gd name="T54" fmla="*/ 514 w 892"/>
                <a:gd name="T55" fmla="*/ 747 h 936"/>
                <a:gd name="T56" fmla="*/ 447 w 892"/>
                <a:gd name="T57" fmla="*/ 747 h 936"/>
                <a:gd name="T58" fmla="*/ 420 w 892"/>
                <a:gd name="T59" fmla="*/ 776 h 936"/>
                <a:gd name="T60" fmla="*/ 427 w 892"/>
                <a:gd name="T61" fmla="*/ 814 h 936"/>
                <a:gd name="T62" fmla="*/ 461 w 892"/>
                <a:gd name="T63" fmla="*/ 833 h 936"/>
                <a:gd name="T64" fmla="*/ 527 w 892"/>
                <a:gd name="T65" fmla="*/ 823 h 936"/>
                <a:gd name="T66" fmla="*/ 613 w 892"/>
                <a:gd name="T67" fmla="*/ 799 h 936"/>
                <a:gd name="T68" fmla="*/ 702 w 892"/>
                <a:gd name="T69" fmla="*/ 760 h 936"/>
                <a:gd name="T70" fmla="*/ 688 w 892"/>
                <a:gd name="T71" fmla="*/ 812 h 936"/>
                <a:gd name="T72" fmla="*/ 618 w 892"/>
                <a:gd name="T73" fmla="*/ 887 h 936"/>
                <a:gd name="T74" fmla="*/ 524 w 892"/>
                <a:gd name="T75" fmla="*/ 928 h 936"/>
                <a:gd name="T76" fmla="*/ 411 w 892"/>
                <a:gd name="T77" fmla="*/ 933 h 936"/>
                <a:gd name="T78" fmla="*/ 309 w 892"/>
                <a:gd name="T79" fmla="*/ 898 h 936"/>
                <a:gd name="T80" fmla="*/ 222 w 892"/>
                <a:gd name="T81" fmla="*/ 825 h 936"/>
                <a:gd name="T82" fmla="*/ 157 w 892"/>
                <a:gd name="T83" fmla="*/ 715 h 936"/>
                <a:gd name="T84" fmla="*/ 68 w 892"/>
                <a:gd name="T85" fmla="*/ 622 h 936"/>
                <a:gd name="T86" fmla="*/ 19 w 892"/>
                <a:gd name="T87" fmla="*/ 602 h 936"/>
                <a:gd name="T88" fmla="*/ 0 w 892"/>
                <a:gd name="T89" fmla="*/ 553 h 936"/>
                <a:gd name="T90" fmla="*/ 9 w 892"/>
                <a:gd name="T91" fmla="*/ 365 h 936"/>
                <a:gd name="T92" fmla="*/ 40 w 892"/>
                <a:gd name="T93" fmla="*/ 293 h 936"/>
                <a:gd name="T94" fmla="*/ 101 w 892"/>
                <a:gd name="T95" fmla="*/ 167 h 936"/>
                <a:gd name="T96" fmla="*/ 206 w 892"/>
                <a:gd name="T97" fmla="*/ 70 h 936"/>
                <a:gd name="T98" fmla="*/ 342 w 892"/>
                <a:gd name="T99" fmla="*/ 1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36">
                  <a:moveTo>
                    <a:pt x="445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1" y="139"/>
                  </a:lnTo>
                  <a:lnTo>
                    <a:pt x="209" y="165"/>
                  </a:lnTo>
                  <a:lnTo>
                    <a:pt x="180" y="193"/>
                  </a:lnTo>
                  <a:lnTo>
                    <a:pt x="155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6" y="221"/>
                  </a:lnTo>
                  <a:lnTo>
                    <a:pt x="246" y="199"/>
                  </a:lnTo>
                  <a:lnTo>
                    <a:pt x="279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5" y="145"/>
                  </a:lnTo>
                  <a:lnTo>
                    <a:pt x="492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1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5" y="224"/>
                  </a:lnTo>
                  <a:lnTo>
                    <a:pt x="710" y="193"/>
                  </a:lnTo>
                  <a:lnTo>
                    <a:pt x="682" y="165"/>
                  </a:lnTo>
                  <a:lnTo>
                    <a:pt x="650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5" y="89"/>
                  </a:lnTo>
                  <a:lnTo>
                    <a:pt x="491" y="81"/>
                  </a:lnTo>
                  <a:lnTo>
                    <a:pt x="445" y="78"/>
                  </a:lnTo>
                  <a:close/>
                  <a:moveTo>
                    <a:pt x="445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7" y="27"/>
                  </a:lnTo>
                  <a:lnTo>
                    <a:pt x="644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0" y="167"/>
                  </a:lnTo>
                  <a:lnTo>
                    <a:pt x="816" y="207"/>
                  </a:lnTo>
                  <a:lnTo>
                    <a:pt x="837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89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89" y="572"/>
                  </a:lnTo>
                  <a:lnTo>
                    <a:pt x="882" y="589"/>
                  </a:lnTo>
                  <a:lnTo>
                    <a:pt x="871" y="602"/>
                  </a:lnTo>
                  <a:lnTo>
                    <a:pt x="857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1" y="622"/>
                  </a:lnTo>
                  <a:lnTo>
                    <a:pt x="753" y="637"/>
                  </a:lnTo>
                  <a:lnTo>
                    <a:pt x="741" y="654"/>
                  </a:lnTo>
                  <a:lnTo>
                    <a:pt x="727" y="671"/>
                  </a:lnTo>
                  <a:lnTo>
                    <a:pt x="710" y="689"/>
                  </a:lnTo>
                  <a:lnTo>
                    <a:pt x="690" y="705"/>
                  </a:lnTo>
                  <a:lnTo>
                    <a:pt x="666" y="722"/>
                  </a:lnTo>
                  <a:lnTo>
                    <a:pt x="639" y="737"/>
                  </a:lnTo>
                  <a:lnTo>
                    <a:pt x="609" y="749"/>
                  </a:lnTo>
                  <a:lnTo>
                    <a:pt x="575" y="757"/>
                  </a:lnTo>
                  <a:lnTo>
                    <a:pt x="536" y="763"/>
                  </a:lnTo>
                  <a:lnTo>
                    <a:pt x="526" y="754"/>
                  </a:lnTo>
                  <a:lnTo>
                    <a:pt x="514" y="747"/>
                  </a:lnTo>
                  <a:lnTo>
                    <a:pt x="501" y="745"/>
                  </a:lnTo>
                  <a:lnTo>
                    <a:pt x="461" y="745"/>
                  </a:lnTo>
                  <a:lnTo>
                    <a:pt x="447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0" y="776"/>
                  </a:lnTo>
                  <a:lnTo>
                    <a:pt x="418" y="788"/>
                  </a:lnTo>
                  <a:lnTo>
                    <a:pt x="420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7" y="831"/>
                  </a:lnTo>
                  <a:lnTo>
                    <a:pt x="461" y="833"/>
                  </a:lnTo>
                  <a:lnTo>
                    <a:pt x="501" y="833"/>
                  </a:lnTo>
                  <a:lnTo>
                    <a:pt x="515" y="829"/>
                  </a:lnTo>
                  <a:lnTo>
                    <a:pt x="527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3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5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6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7" y="918"/>
                  </a:lnTo>
                  <a:lnTo>
                    <a:pt x="524" y="928"/>
                  </a:lnTo>
                  <a:lnTo>
                    <a:pt x="486" y="934"/>
                  </a:lnTo>
                  <a:lnTo>
                    <a:pt x="445" y="936"/>
                  </a:lnTo>
                  <a:lnTo>
                    <a:pt x="411" y="933"/>
                  </a:lnTo>
                  <a:lnTo>
                    <a:pt x="375" y="926"/>
                  </a:lnTo>
                  <a:lnTo>
                    <a:pt x="342" y="915"/>
                  </a:lnTo>
                  <a:lnTo>
                    <a:pt x="309" y="898"/>
                  </a:lnTo>
                  <a:lnTo>
                    <a:pt x="278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7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1" y="670"/>
                  </a:lnTo>
                  <a:lnTo>
                    <a:pt x="130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3" y="613"/>
                  </a:lnTo>
                  <a:lnTo>
                    <a:pt x="19" y="602"/>
                  </a:lnTo>
                  <a:lnTo>
                    <a:pt x="9" y="589"/>
                  </a:lnTo>
                  <a:lnTo>
                    <a:pt x="2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2" y="381"/>
                  </a:lnTo>
                  <a:lnTo>
                    <a:pt x="9" y="365"/>
                  </a:lnTo>
                  <a:lnTo>
                    <a:pt x="18" y="352"/>
                  </a:lnTo>
                  <a:lnTo>
                    <a:pt x="31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5" y="207"/>
                  </a:lnTo>
                  <a:lnTo>
                    <a:pt x="101" y="167"/>
                  </a:lnTo>
                  <a:lnTo>
                    <a:pt x="132" y="132"/>
                  </a:lnTo>
                  <a:lnTo>
                    <a:pt x="167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3" y="27"/>
                  </a:lnTo>
                  <a:lnTo>
                    <a:pt x="342" y="12"/>
                  </a:lnTo>
                  <a:lnTo>
                    <a:pt x="392" y="3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8038631" y="1471126"/>
              <a:ext cx="174361" cy="125240"/>
            </a:xfrm>
            <a:custGeom>
              <a:avLst/>
              <a:gdLst>
                <a:gd name="connsiteX0" fmla="*/ 104521 w 174361"/>
                <a:gd name="connsiteY0" fmla="*/ 0 h 125240"/>
                <a:gd name="connsiteX1" fmla="*/ 107415 w 174361"/>
                <a:gd name="connsiteY1" fmla="*/ 194 h 125240"/>
                <a:gd name="connsiteX2" fmla="*/ 110116 w 174361"/>
                <a:gd name="connsiteY2" fmla="*/ 1161 h 125240"/>
                <a:gd name="connsiteX3" fmla="*/ 112431 w 174361"/>
                <a:gd name="connsiteY3" fmla="*/ 2903 h 125240"/>
                <a:gd name="connsiteX4" fmla="*/ 133267 w 174361"/>
                <a:gd name="connsiteY4" fmla="*/ 23609 h 125240"/>
                <a:gd name="connsiteX5" fmla="*/ 153911 w 174361"/>
                <a:gd name="connsiteY5" fmla="*/ 2903 h 125240"/>
                <a:gd name="connsiteX6" fmla="*/ 156226 w 174361"/>
                <a:gd name="connsiteY6" fmla="*/ 1161 h 125240"/>
                <a:gd name="connsiteX7" fmla="*/ 159120 w 174361"/>
                <a:gd name="connsiteY7" fmla="*/ 194 h 125240"/>
                <a:gd name="connsiteX8" fmla="*/ 161821 w 174361"/>
                <a:gd name="connsiteY8" fmla="*/ 0 h 125240"/>
                <a:gd name="connsiteX9" fmla="*/ 164908 w 174361"/>
                <a:gd name="connsiteY9" fmla="*/ 774 h 125240"/>
                <a:gd name="connsiteX10" fmla="*/ 167223 w 174361"/>
                <a:gd name="connsiteY10" fmla="*/ 2322 h 125240"/>
                <a:gd name="connsiteX11" fmla="*/ 174361 w 174361"/>
                <a:gd name="connsiteY11" fmla="*/ 8321 h 125240"/>
                <a:gd name="connsiteX12" fmla="*/ 161435 w 174361"/>
                <a:gd name="connsiteY12" fmla="*/ 13546 h 125240"/>
                <a:gd name="connsiteX13" fmla="*/ 156033 w 174361"/>
                <a:gd name="connsiteY13" fmla="*/ 16255 h 125240"/>
                <a:gd name="connsiteX14" fmla="*/ 151017 w 174361"/>
                <a:gd name="connsiteY14" fmla="*/ 20126 h 125240"/>
                <a:gd name="connsiteX15" fmla="*/ 146772 w 174361"/>
                <a:gd name="connsiteY15" fmla="*/ 24770 h 125240"/>
                <a:gd name="connsiteX16" fmla="*/ 142721 w 174361"/>
                <a:gd name="connsiteY16" fmla="*/ 30382 h 125240"/>
                <a:gd name="connsiteX17" fmla="*/ 139248 w 174361"/>
                <a:gd name="connsiteY17" fmla="*/ 36768 h 125240"/>
                <a:gd name="connsiteX18" fmla="*/ 136161 w 174361"/>
                <a:gd name="connsiteY18" fmla="*/ 43928 h 125240"/>
                <a:gd name="connsiteX19" fmla="*/ 133460 w 174361"/>
                <a:gd name="connsiteY19" fmla="*/ 51668 h 125240"/>
                <a:gd name="connsiteX20" fmla="*/ 130952 w 174361"/>
                <a:gd name="connsiteY20" fmla="*/ 59796 h 125240"/>
                <a:gd name="connsiteX21" fmla="*/ 128830 w 174361"/>
                <a:gd name="connsiteY21" fmla="*/ 68698 h 125240"/>
                <a:gd name="connsiteX22" fmla="*/ 126901 w 174361"/>
                <a:gd name="connsiteY22" fmla="*/ 77793 h 125240"/>
                <a:gd name="connsiteX23" fmla="*/ 125357 w 174361"/>
                <a:gd name="connsiteY23" fmla="*/ 87469 h 125240"/>
                <a:gd name="connsiteX24" fmla="*/ 123814 w 174361"/>
                <a:gd name="connsiteY24" fmla="*/ 97338 h 125240"/>
                <a:gd name="connsiteX25" fmla="*/ 122849 w 174361"/>
                <a:gd name="connsiteY25" fmla="*/ 107594 h 125240"/>
                <a:gd name="connsiteX26" fmla="*/ 121691 w 174361"/>
                <a:gd name="connsiteY26" fmla="*/ 117657 h 125240"/>
                <a:gd name="connsiteX27" fmla="*/ 120978 w 174361"/>
                <a:gd name="connsiteY27" fmla="*/ 125240 h 125240"/>
                <a:gd name="connsiteX28" fmla="*/ 97744 w 174361"/>
                <a:gd name="connsiteY28" fmla="*/ 116082 h 125240"/>
                <a:gd name="connsiteX29" fmla="*/ 57708 w 174361"/>
                <a:gd name="connsiteY29" fmla="*/ 108376 h 125240"/>
                <a:gd name="connsiteX30" fmla="*/ 0 w 174361"/>
                <a:gd name="connsiteY30" fmla="*/ 109444 h 125240"/>
                <a:gd name="connsiteX31" fmla="*/ 531 w 174361"/>
                <a:gd name="connsiteY31" fmla="*/ 104111 h 125240"/>
                <a:gd name="connsiteX32" fmla="*/ 917 w 174361"/>
                <a:gd name="connsiteY32" fmla="*/ 97918 h 125240"/>
                <a:gd name="connsiteX33" fmla="*/ 1689 w 174361"/>
                <a:gd name="connsiteY33" fmla="*/ 91339 h 125240"/>
                <a:gd name="connsiteX34" fmla="*/ 2654 w 174361"/>
                <a:gd name="connsiteY34" fmla="*/ 84759 h 125240"/>
                <a:gd name="connsiteX35" fmla="*/ 3618 w 174361"/>
                <a:gd name="connsiteY35" fmla="*/ 77986 h 125240"/>
                <a:gd name="connsiteX36" fmla="*/ 4583 w 174361"/>
                <a:gd name="connsiteY36" fmla="*/ 71600 h 125240"/>
                <a:gd name="connsiteX37" fmla="*/ 6126 w 174361"/>
                <a:gd name="connsiteY37" fmla="*/ 65408 h 125240"/>
                <a:gd name="connsiteX38" fmla="*/ 7863 w 174361"/>
                <a:gd name="connsiteY38" fmla="*/ 59215 h 125240"/>
                <a:gd name="connsiteX39" fmla="*/ 9792 w 174361"/>
                <a:gd name="connsiteY39" fmla="*/ 53797 h 125240"/>
                <a:gd name="connsiteX40" fmla="*/ 11914 w 174361"/>
                <a:gd name="connsiteY40" fmla="*/ 49346 h 125240"/>
                <a:gd name="connsiteX41" fmla="*/ 14422 w 174361"/>
                <a:gd name="connsiteY41" fmla="*/ 45282 h 125240"/>
                <a:gd name="connsiteX42" fmla="*/ 17316 w 174361"/>
                <a:gd name="connsiteY42" fmla="*/ 42380 h 125240"/>
                <a:gd name="connsiteX43" fmla="*/ 20596 w 174361"/>
                <a:gd name="connsiteY43" fmla="*/ 40251 h 125240"/>
                <a:gd name="connsiteX44" fmla="*/ 84070 w 174361"/>
                <a:gd name="connsiteY44" fmla="*/ 14901 h 125240"/>
                <a:gd name="connsiteX45" fmla="*/ 99119 w 174361"/>
                <a:gd name="connsiteY45" fmla="*/ 2322 h 125240"/>
                <a:gd name="connsiteX46" fmla="*/ 101627 w 174361"/>
                <a:gd name="connsiteY46" fmla="*/ 774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4361" h="125240">
                  <a:moveTo>
                    <a:pt x="104521" y="0"/>
                  </a:moveTo>
                  <a:lnTo>
                    <a:pt x="107415" y="194"/>
                  </a:lnTo>
                  <a:lnTo>
                    <a:pt x="110116" y="1161"/>
                  </a:lnTo>
                  <a:lnTo>
                    <a:pt x="112431" y="2903"/>
                  </a:lnTo>
                  <a:lnTo>
                    <a:pt x="133267" y="23609"/>
                  </a:lnTo>
                  <a:lnTo>
                    <a:pt x="153911" y="2903"/>
                  </a:lnTo>
                  <a:lnTo>
                    <a:pt x="156226" y="1161"/>
                  </a:lnTo>
                  <a:lnTo>
                    <a:pt x="159120" y="194"/>
                  </a:lnTo>
                  <a:lnTo>
                    <a:pt x="161821" y="0"/>
                  </a:lnTo>
                  <a:lnTo>
                    <a:pt x="164908" y="774"/>
                  </a:lnTo>
                  <a:lnTo>
                    <a:pt x="167223" y="2322"/>
                  </a:lnTo>
                  <a:lnTo>
                    <a:pt x="174361" y="8321"/>
                  </a:lnTo>
                  <a:lnTo>
                    <a:pt x="161435" y="13546"/>
                  </a:lnTo>
                  <a:lnTo>
                    <a:pt x="156033" y="16255"/>
                  </a:lnTo>
                  <a:lnTo>
                    <a:pt x="151017" y="20126"/>
                  </a:lnTo>
                  <a:lnTo>
                    <a:pt x="146772" y="24770"/>
                  </a:lnTo>
                  <a:lnTo>
                    <a:pt x="142721" y="30382"/>
                  </a:lnTo>
                  <a:lnTo>
                    <a:pt x="139248" y="36768"/>
                  </a:lnTo>
                  <a:lnTo>
                    <a:pt x="136161" y="43928"/>
                  </a:lnTo>
                  <a:lnTo>
                    <a:pt x="133460" y="51668"/>
                  </a:lnTo>
                  <a:lnTo>
                    <a:pt x="130952" y="59796"/>
                  </a:lnTo>
                  <a:lnTo>
                    <a:pt x="128830" y="68698"/>
                  </a:lnTo>
                  <a:lnTo>
                    <a:pt x="126901" y="77793"/>
                  </a:lnTo>
                  <a:lnTo>
                    <a:pt x="125357" y="87469"/>
                  </a:lnTo>
                  <a:lnTo>
                    <a:pt x="123814" y="97338"/>
                  </a:lnTo>
                  <a:lnTo>
                    <a:pt x="122849" y="107594"/>
                  </a:lnTo>
                  <a:lnTo>
                    <a:pt x="121691" y="117657"/>
                  </a:lnTo>
                  <a:lnTo>
                    <a:pt x="120978" y="125240"/>
                  </a:lnTo>
                  <a:lnTo>
                    <a:pt x="97744" y="116082"/>
                  </a:lnTo>
                  <a:cubicBezTo>
                    <a:pt x="84661" y="112353"/>
                    <a:pt x="71290" y="109857"/>
                    <a:pt x="57708" y="108376"/>
                  </a:cubicBezTo>
                  <a:lnTo>
                    <a:pt x="0" y="109444"/>
                  </a:lnTo>
                  <a:lnTo>
                    <a:pt x="531" y="104111"/>
                  </a:lnTo>
                  <a:lnTo>
                    <a:pt x="917" y="97918"/>
                  </a:lnTo>
                  <a:lnTo>
                    <a:pt x="1689" y="91339"/>
                  </a:lnTo>
                  <a:lnTo>
                    <a:pt x="2654" y="84759"/>
                  </a:lnTo>
                  <a:lnTo>
                    <a:pt x="3618" y="77986"/>
                  </a:lnTo>
                  <a:lnTo>
                    <a:pt x="4583" y="71600"/>
                  </a:lnTo>
                  <a:lnTo>
                    <a:pt x="6126" y="65408"/>
                  </a:lnTo>
                  <a:lnTo>
                    <a:pt x="7863" y="59215"/>
                  </a:lnTo>
                  <a:lnTo>
                    <a:pt x="9792" y="53797"/>
                  </a:lnTo>
                  <a:lnTo>
                    <a:pt x="11914" y="49346"/>
                  </a:lnTo>
                  <a:lnTo>
                    <a:pt x="14422" y="45282"/>
                  </a:lnTo>
                  <a:lnTo>
                    <a:pt x="17316" y="42380"/>
                  </a:lnTo>
                  <a:lnTo>
                    <a:pt x="20596" y="40251"/>
                  </a:lnTo>
                  <a:lnTo>
                    <a:pt x="84070" y="14901"/>
                  </a:lnTo>
                  <a:lnTo>
                    <a:pt x="99119" y="2322"/>
                  </a:lnTo>
                  <a:lnTo>
                    <a:pt x="101627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65" name="Freeform 20"/>
            <p:cNvSpPr>
              <a:spLocks noEditPoints="1"/>
            </p:cNvSpPr>
            <p:nvPr/>
          </p:nvSpPr>
          <p:spPr bwMode="auto">
            <a:xfrm>
              <a:off x="8085657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2 w 892"/>
                <a:gd name="T3" fmla="*/ 139 h 936"/>
                <a:gd name="T4" fmla="*/ 156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5 w 892"/>
                <a:gd name="T11" fmla="*/ 221 h 936"/>
                <a:gd name="T12" fmla="*/ 317 w 892"/>
                <a:gd name="T13" fmla="*/ 164 h 936"/>
                <a:gd name="T14" fmla="*/ 446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6 w 892"/>
                <a:gd name="T25" fmla="*/ 224 h 936"/>
                <a:gd name="T26" fmla="*/ 651 w 892"/>
                <a:gd name="T27" fmla="*/ 139 h 936"/>
                <a:gd name="T28" fmla="*/ 534 w 892"/>
                <a:gd name="T29" fmla="*/ 89 h 936"/>
                <a:gd name="T30" fmla="*/ 446 w 892"/>
                <a:gd name="T31" fmla="*/ 0 h 936"/>
                <a:gd name="T32" fmla="*/ 598 w 892"/>
                <a:gd name="T33" fmla="*/ 27 h 936"/>
                <a:gd name="T34" fmla="*/ 725 w 892"/>
                <a:gd name="T35" fmla="*/ 99 h 936"/>
                <a:gd name="T36" fmla="*/ 815 w 892"/>
                <a:gd name="T37" fmla="*/ 207 h 936"/>
                <a:gd name="T38" fmla="*/ 860 w 892"/>
                <a:gd name="T39" fmla="*/ 341 h 936"/>
                <a:gd name="T40" fmla="*/ 890 w 892"/>
                <a:gd name="T41" fmla="*/ 381 h 936"/>
                <a:gd name="T42" fmla="*/ 890 w 892"/>
                <a:gd name="T43" fmla="*/ 572 h 936"/>
                <a:gd name="T44" fmla="*/ 858 w 892"/>
                <a:gd name="T45" fmla="*/ 613 h 936"/>
                <a:gd name="T46" fmla="*/ 762 w 892"/>
                <a:gd name="T47" fmla="*/ 622 h 936"/>
                <a:gd name="T48" fmla="*/ 731 w 892"/>
                <a:gd name="T49" fmla="*/ 667 h 936"/>
                <a:gd name="T50" fmla="*/ 680 w 892"/>
                <a:gd name="T51" fmla="*/ 713 h 936"/>
                <a:gd name="T52" fmla="*/ 603 w 892"/>
                <a:gd name="T53" fmla="*/ 750 h 936"/>
                <a:gd name="T54" fmla="*/ 527 w 892"/>
                <a:gd name="T55" fmla="*/ 754 h 936"/>
                <a:gd name="T56" fmla="*/ 462 w 892"/>
                <a:gd name="T57" fmla="*/ 745 h 936"/>
                <a:gd name="T58" fmla="*/ 427 w 892"/>
                <a:gd name="T59" fmla="*/ 764 h 936"/>
                <a:gd name="T60" fmla="*/ 421 w 892"/>
                <a:gd name="T61" fmla="*/ 802 h 936"/>
                <a:gd name="T62" fmla="*/ 448 w 892"/>
                <a:gd name="T63" fmla="*/ 831 h 936"/>
                <a:gd name="T64" fmla="*/ 516 w 892"/>
                <a:gd name="T65" fmla="*/ 829 h 936"/>
                <a:gd name="T66" fmla="*/ 578 w 892"/>
                <a:gd name="T67" fmla="*/ 808 h 936"/>
                <a:gd name="T68" fmla="*/ 676 w 892"/>
                <a:gd name="T69" fmla="*/ 776 h 936"/>
                <a:gd name="T70" fmla="*/ 707 w 892"/>
                <a:gd name="T71" fmla="*/ 780 h 936"/>
                <a:gd name="T72" fmla="*/ 644 w 892"/>
                <a:gd name="T73" fmla="*/ 865 h 936"/>
                <a:gd name="T74" fmla="*/ 558 w 892"/>
                <a:gd name="T75" fmla="*/ 918 h 936"/>
                <a:gd name="T76" fmla="*/ 446 w 892"/>
                <a:gd name="T77" fmla="*/ 936 h 936"/>
                <a:gd name="T78" fmla="*/ 342 w 892"/>
                <a:gd name="T79" fmla="*/ 915 h 936"/>
                <a:gd name="T80" fmla="*/ 249 w 892"/>
                <a:gd name="T81" fmla="*/ 854 h 936"/>
                <a:gd name="T82" fmla="*/ 176 w 892"/>
                <a:gd name="T83" fmla="*/ 755 h 936"/>
                <a:gd name="T84" fmla="*/ 131 w 892"/>
                <a:gd name="T85" fmla="*/ 622 h 936"/>
                <a:gd name="T86" fmla="*/ 34 w 892"/>
                <a:gd name="T87" fmla="*/ 613 h 936"/>
                <a:gd name="T88" fmla="*/ 3 w 892"/>
                <a:gd name="T89" fmla="*/ 572 h 936"/>
                <a:gd name="T90" fmla="*/ 3 w 892"/>
                <a:gd name="T91" fmla="*/ 381 h 936"/>
                <a:gd name="T92" fmla="*/ 32 w 892"/>
                <a:gd name="T93" fmla="*/ 341 h 936"/>
                <a:gd name="T94" fmla="*/ 76 w 892"/>
                <a:gd name="T95" fmla="*/ 207 h 936"/>
                <a:gd name="T96" fmla="*/ 166 w 892"/>
                <a:gd name="T97" fmla="*/ 99 h 936"/>
                <a:gd name="T98" fmla="*/ 294 w 892"/>
                <a:gd name="T99" fmla="*/ 27 h 936"/>
                <a:gd name="T100" fmla="*/ 446 w 892"/>
                <a:gd name="T10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936">
                  <a:moveTo>
                    <a:pt x="446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2" y="139"/>
                  </a:lnTo>
                  <a:lnTo>
                    <a:pt x="210" y="165"/>
                  </a:lnTo>
                  <a:lnTo>
                    <a:pt x="180" y="193"/>
                  </a:lnTo>
                  <a:lnTo>
                    <a:pt x="156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5" y="221"/>
                  </a:lnTo>
                  <a:lnTo>
                    <a:pt x="246" y="199"/>
                  </a:lnTo>
                  <a:lnTo>
                    <a:pt x="280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6" y="145"/>
                  </a:lnTo>
                  <a:lnTo>
                    <a:pt x="491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2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6" y="224"/>
                  </a:lnTo>
                  <a:lnTo>
                    <a:pt x="711" y="193"/>
                  </a:lnTo>
                  <a:lnTo>
                    <a:pt x="683" y="165"/>
                  </a:lnTo>
                  <a:lnTo>
                    <a:pt x="651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4" y="89"/>
                  </a:lnTo>
                  <a:lnTo>
                    <a:pt x="491" y="81"/>
                  </a:lnTo>
                  <a:lnTo>
                    <a:pt x="446" y="78"/>
                  </a:lnTo>
                  <a:close/>
                  <a:moveTo>
                    <a:pt x="446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8" y="27"/>
                  </a:lnTo>
                  <a:lnTo>
                    <a:pt x="643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1" y="167"/>
                  </a:lnTo>
                  <a:lnTo>
                    <a:pt x="815" y="207"/>
                  </a:lnTo>
                  <a:lnTo>
                    <a:pt x="836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90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90" y="572"/>
                  </a:lnTo>
                  <a:lnTo>
                    <a:pt x="882" y="589"/>
                  </a:lnTo>
                  <a:lnTo>
                    <a:pt x="872" y="602"/>
                  </a:lnTo>
                  <a:lnTo>
                    <a:pt x="858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2" y="622"/>
                  </a:lnTo>
                  <a:lnTo>
                    <a:pt x="754" y="636"/>
                  </a:lnTo>
                  <a:lnTo>
                    <a:pt x="743" y="650"/>
                  </a:lnTo>
                  <a:lnTo>
                    <a:pt x="731" y="667"/>
                  </a:lnTo>
                  <a:lnTo>
                    <a:pt x="716" y="683"/>
                  </a:lnTo>
                  <a:lnTo>
                    <a:pt x="700" y="698"/>
                  </a:lnTo>
                  <a:lnTo>
                    <a:pt x="680" y="713"/>
                  </a:lnTo>
                  <a:lnTo>
                    <a:pt x="657" y="727"/>
                  </a:lnTo>
                  <a:lnTo>
                    <a:pt x="632" y="740"/>
                  </a:lnTo>
                  <a:lnTo>
                    <a:pt x="603" y="750"/>
                  </a:lnTo>
                  <a:lnTo>
                    <a:pt x="571" y="758"/>
                  </a:lnTo>
                  <a:lnTo>
                    <a:pt x="536" y="763"/>
                  </a:lnTo>
                  <a:lnTo>
                    <a:pt x="527" y="754"/>
                  </a:lnTo>
                  <a:lnTo>
                    <a:pt x="515" y="747"/>
                  </a:lnTo>
                  <a:lnTo>
                    <a:pt x="502" y="745"/>
                  </a:lnTo>
                  <a:lnTo>
                    <a:pt x="462" y="745"/>
                  </a:lnTo>
                  <a:lnTo>
                    <a:pt x="448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1" y="776"/>
                  </a:lnTo>
                  <a:lnTo>
                    <a:pt x="419" y="788"/>
                  </a:lnTo>
                  <a:lnTo>
                    <a:pt x="421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8" y="831"/>
                  </a:lnTo>
                  <a:lnTo>
                    <a:pt x="462" y="833"/>
                  </a:lnTo>
                  <a:lnTo>
                    <a:pt x="502" y="833"/>
                  </a:lnTo>
                  <a:lnTo>
                    <a:pt x="516" y="829"/>
                  </a:lnTo>
                  <a:lnTo>
                    <a:pt x="528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4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4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7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8" y="918"/>
                  </a:lnTo>
                  <a:lnTo>
                    <a:pt x="524" y="928"/>
                  </a:lnTo>
                  <a:lnTo>
                    <a:pt x="487" y="934"/>
                  </a:lnTo>
                  <a:lnTo>
                    <a:pt x="446" y="936"/>
                  </a:lnTo>
                  <a:lnTo>
                    <a:pt x="411" y="933"/>
                  </a:lnTo>
                  <a:lnTo>
                    <a:pt x="376" y="926"/>
                  </a:lnTo>
                  <a:lnTo>
                    <a:pt x="342" y="915"/>
                  </a:lnTo>
                  <a:lnTo>
                    <a:pt x="310" y="898"/>
                  </a:lnTo>
                  <a:lnTo>
                    <a:pt x="279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8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2" y="670"/>
                  </a:lnTo>
                  <a:lnTo>
                    <a:pt x="131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4" y="613"/>
                  </a:lnTo>
                  <a:lnTo>
                    <a:pt x="20" y="602"/>
                  </a:lnTo>
                  <a:lnTo>
                    <a:pt x="9" y="589"/>
                  </a:lnTo>
                  <a:lnTo>
                    <a:pt x="3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3" y="381"/>
                  </a:lnTo>
                  <a:lnTo>
                    <a:pt x="9" y="365"/>
                  </a:lnTo>
                  <a:lnTo>
                    <a:pt x="19" y="352"/>
                  </a:lnTo>
                  <a:lnTo>
                    <a:pt x="32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6" y="207"/>
                  </a:lnTo>
                  <a:lnTo>
                    <a:pt x="102" y="167"/>
                  </a:lnTo>
                  <a:lnTo>
                    <a:pt x="132" y="132"/>
                  </a:lnTo>
                  <a:lnTo>
                    <a:pt x="166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4" y="27"/>
                  </a:lnTo>
                  <a:lnTo>
                    <a:pt x="342" y="12"/>
                  </a:lnTo>
                  <a:lnTo>
                    <a:pt x="393" y="3"/>
                  </a:lnTo>
                  <a:lnTo>
                    <a:pt x="4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698936" y="2371550"/>
            <a:ext cx="389636" cy="349633"/>
            <a:chOff x="8038631" y="1151634"/>
            <a:chExt cx="683053" cy="476634"/>
          </a:xfrm>
          <a:solidFill>
            <a:srgbClr val="FFCCFF"/>
          </a:solidFill>
        </p:grpSpPr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8172758" y="1435820"/>
              <a:ext cx="413163" cy="192448"/>
            </a:xfrm>
            <a:custGeom>
              <a:avLst/>
              <a:gdLst>
                <a:gd name="connsiteX0" fmla="*/ 165138 w 413163"/>
                <a:gd name="connsiteY0" fmla="*/ 0 h 192448"/>
                <a:gd name="connsiteX1" fmla="*/ 168612 w 413163"/>
                <a:gd name="connsiteY1" fmla="*/ 386 h 192448"/>
                <a:gd name="connsiteX2" fmla="*/ 172279 w 413163"/>
                <a:gd name="connsiteY2" fmla="*/ 2122 h 192448"/>
                <a:gd name="connsiteX3" fmla="*/ 175368 w 413163"/>
                <a:gd name="connsiteY3" fmla="*/ 4245 h 192448"/>
                <a:gd name="connsiteX4" fmla="*/ 207409 w 413163"/>
                <a:gd name="connsiteY4" fmla="*/ 36271 h 192448"/>
                <a:gd name="connsiteX5" fmla="*/ 239643 w 413163"/>
                <a:gd name="connsiteY5" fmla="*/ 4245 h 192448"/>
                <a:gd name="connsiteX6" fmla="*/ 242731 w 413163"/>
                <a:gd name="connsiteY6" fmla="*/ 2122 h 192448"/>
                <a:gd name="connsiteX7" fmla="*/ 246398 w 413163"/>
                <a:gd name="connsiteY7" fmla="*/ 386 h 192448"/>
                <a:gd name="connsiteX8" fmla="*/ 250066 w 413163"/>
                <a:gd name="connsiteY8" fmla="*/ 0 h 192448"/>
                <a:gd name="connsiteX9" fmla="*/ 253540 w 413163"/>
                <a:gd name="connsiteY9" fmla="*/ 193 h 192448"/>
                <a:gd name="connsiteX10" fmla="*/ 257400 w 413163"/>
                <a:gd name="connsiteY10" fmla="*/ 1351 h 192448"/>
                <a:gd name="connsiteX11" fmla="*/ 260489 w 413163"/>
                <a:gd name="connsiteY11" fmla="*/ 3473 h 192448"/>
                <a:gd name="connsiteX12" fmla="*/ 283844 w 413163"/>
                <a:gd name="connsiteY12" fmla="*/ 22959 h 192448"/>
                <a:gd name="connsiteX13" fmla="*/ 382477 w 413163"/>
                <a:gd name="connsiteY13" fmla="*/ 62316 h 192448"/>
                <a:gd name="connsiteX14" fmla="*/ 386530 w 413163"/>
                <a:gd name="connsiteY14" fmla="*/ 64632 h 192448"/>
                <a:gd name="connsiteX15" fmla="*/ 390390 w 413163"/>
                <a:gd name="connsiteY15" fmla="*/ 68104 h 192448"/>
                <a:gd name="connsiteX16" fmla="*/ 393865 w 413163"/>
                <a:gd name="connsiteY16" fmla="*/ 72542 h 192448"/>
                <a:gd name="connsiteX17" fmla="*/ 396953 w 413163"/>
                <a:gd name="connsiteY17" fmla="*/ 77944 h 192448"/>
                <a:gd name="connsiteX18" fmla="*/ 399655 w 413163"/>
                <a:gd name="connsiteY18" fmla="*/ 83925 h 192448"/>
                <a:gd name="connsiteX19" fmla="*/ 402165 w 413163"/>
                <a:gd name="connsiteY19" fmla="*/ 90870 h 192448"/>
                <a:gd name="connsiteX20" fmla="*/ 404288 w 413163"/>
                <a:gd name="connsiteY20" fmla="*/ 98394 h 192448"/>
                <a:gd name="connsiteX21" fmla="*/ 406218 w 413163"/>
                <a:gd name="connsiteY21" fmla="*/ 106111 h 192448"/>
                <a:gd name="connsiteX22" fmla="*/ 407955 w 413163"/>
                <a:gd name="connsiteY22" fmla="*/ 114215 h 192448"/>
                <a:gd name="connsiteX23" fmla="*/ 409499 w 413163"/>
                <a:gd name="connsiteY23" fmla="*/ 122511 h 192448"/>
                <a:gd name="connsiteX24" fmla="*/ 410657 w 413163"/>
                <a:gd name="connsiteY24" fmla="*/ 130999 h 192448"/>
                <a:gd name="connsiteX25" fmla="*/ 411815 w 413163"/>
                <a:gd name="connsiteY25" fmla="*/ 139488 h 192448"/>
                <a:gd name="connsiteX26" fmla="*/ 412588 w 413163"/>
                <a:gd name="connsiteY26" fmla="*/ 147784 h 192448"/>
                <a:gd name="connsiteX27" fmla="*/ 413163 w 413163"/>
                <a:gd name="connsiteY27" fmla="*/ 153678 h 192448"/>
                <a:gd name="connsiteX28" fmla="*/ 396287 w 413163"/>
                <a:gd name="connsiteY28" fmla="*/ 153496 h 192448"/>
                <a:gd name="connsiteX29" fmla="*/ 22208 w 413163"/>
                <a:gd name="connsiteY29" fmla="*/ 184566 h 192448"/>
                <a:gd name="connsiteX30" fmla="*/ 0 w 413163"/>
                <a:gd name="connsiteY30" fmla="*/ 175984 h 192448"/>
                <a:gd name="connsiteX31" fmla="*/ 299 w 413163"/>
                <a:gd name="connsiteY31" fmla="*/ 170743 h 192448"/>
                <a:gd name="connsiteX32" fmla="*/ 879 w 413163"/>
                <a:gd name="connsiteY32" fmla="*/ 163412 h 192448"/>
                <a:gd name="connsiteX33" fmla="*/ 1651 w 413163"/>
                <a:gd name="connsiteY33" fmla="*/ 155694 h 192448"/>
                <a:gd name="connsiteX34" fmla="*/ 2423 w 413163"/>
                <a:gd name="connsiteY34" fmla="*/ 147784 h 192448"/>
                <a:gd name="connsiteX35" fmla="*/ 3195 w 413163"/>
                <a:gd name="connsiteY35" fmla="*/ 139488 h 192448"/>
                <a:gd name="connsiteX36" fmla="*/ 4546 w 413163"/>
                <a:gd name="connsiteY36" fmla="*/ 130999 h 192448"/>
                <a:gd name="connsiteX37" fmla="*/ 5704 w 413163"/>
                <a:gd name="connsiteY37" fmla="*/ 122511 h 192448"/>
                <a:gd name="connsiteX38" fmla="*/ 7248 w 413163"/>
                <a:gd name="connsiteY38" fmla="*/ 114215 h 192448"/>
                <a:gd name="connsiteX39" fmla="*/ 8792 w 413163"/>
                <a:gd name="connsiteY39" fmla="*/ 106111 h 192448"/>
                <a:gd name="connsiteX40" fmla="*/ 10722 w 413163"/>
                <a:gd name="connsiteY40" fmla="*/ 98394 h 192448"/>
                <a:gd name="connsiteX41" fmla="*/ 13039 w 413163"/>
                <a:gd name="connsiteY41" fmla="*/ 90870 h 192448"/>
                <a:gd name="connsiteX42" fmla="*/ 15548 w 413163"/>
                <a:gd name="connsiteY42" fmla="*/ 83925 h 192448"/>
                <a:gd name="connsiteX43" fmla="*/ 18250 w 413163"/>
                <a:gd name="connsiteY43" fmla="*/ 77944 h 192448"/>
                <a:gd name="connsiteX44" fmla="*/ 21339 w 413163"/>
                <a:gd name="connsiteY44" fmla="*/ 72542 h 192448"/>
                <a:gd name="connsiteX45" fmla="*/ 24620 w 413163"/>
                <a:gd name="connsiteY45" fmla="*/ 68104 h 192448"/>
                <a:gd name="connsiteX46" fmla="*/ 28480 w 413163"/>
                <a:gd name="connsiteY46" fmla="*/ 64632 h 192448"/>
                <a:gd name="connsiteX47" fmla="*/ 32534 w 413163"/>
                <a:gd name="connsiteY47" fmla="*/ 62316 h 192448"/>
                <a:gd name="connsiteX48" fmla="*/ 131359 w 413163"/>
                <a:gd name="connsiteY48" fmla="*/ 22959 h 192448"/>
                <a:gd name="connsiteX49" fmla="*/ 154522 w 413163"/>
                <a:gd name="connsiteY49" fmla="*/ 3473 h 192448"/>
                <a:gd name="connsiteX50" fmla="*/ 157803 w 413163"/>
                <a:gd name="connsiteY50" fmla="*/ 1351 h 192448"/>
                <a:gd name="connsiteX51" fmla="*/ 161470 w 413163"/>
                <a:gd name="connsiteY51" fmla="*/ 193 h 19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163" h="192448">
                  <a:moveTo>
                    <a:pt x="165138" y="0"/>
                  </a:moveTo>
                  <a:lnTo>
                    <a:pt x="168612" y="386"/>
                  </a:lnTo>
                  <a:lnTo>
                    <a:pt x="172279" y="2122"/>
                  </a:lnTo>
                  <a:lnTo>
                    <a:pt x="175368" y="4245"/>
                  </a:lnTo>
                  <a:lnTo>
                    <a:pt x="207409" y="36271"/>
                  </a:lnTo>
                  <a:lnTo>
                    <a:pt x="239643" y="4245"/>
                  </a:lnTo>
                  <a:lnTo>
                    <a:pt x="242731" y="2122"/>
                  </a:lnTo>
                  <a:lnTo>
                    <a:pt x="246398" y="386"/>
                  </a:lnTo>
                  <a:lnTo>
                    <a:pt x="250066" y="0"/>
                  </a:lnTo>
                  <a:lnTo>
                    <a:pt x="253540" y="193"/>
                  </a:lnTo>
                  <a:lnTo>
                    <a:pt x="257400" y="1351"/>
                  </a:lnTo>
                  <a:lnTo>
                    <a:pt x="260489" y="3473"/>
                  </a:lnTo>
                  <a:lnTo>
                    <a:pt x="283844" y="22959"/>
                  </a:lnTo>
                  <a:lnTo>
                    <a:pt x="382477" y="62316"/>
                  </a:lnTo>
                  <a:lnTo>
                    <a:pt x="386530" y="64632"/>
                  </a:lnTo>
                  <a:lnTo>
                    <a:pt x="390390" y="68104"/>
                  </a:lnTo>
                  <a:lnTo>
                    <a:pt x="393865" y="72542"/>
                  </a:lnTo>
                  <a:lnTo>
                    <a:pt x="396953" y="77944"/>
                  </a:lnTo>
                  <a:lnTo>
                    <a:pt x="399655" y="83925"/>
                  </a:lnTo>
                  <a:lnTo>
                    <a:pt x="402165" y="90870"/>
                  </a:lnTo>
                  <a:lnTo>
                    <a:pt x="404288" y="98394"/>
                  </a:lnTo>
                  <a:lnTo>
                    <a:pt x="406218" y="106111"/>
                  </a:lnTo>
                  <a:lnTo>
                    <a:pt x="407955" y="114215"/>
                  </a:lnTo>
                  <a:lnTo>
                    <a:pt x="409499" y="122511"/>
                  </a:lnTo>
                  <a:lnTo>
                    <a:pt x="410657" y="130999"/>
                  </a:lnTo>
                  <a:lnTo>
                    <a:pt x="411815" y="139488"/>
                  </a:lnTo>
                  <a:lnTo>
                    <a:pt x="412588" y="147784"/>
                  </a:lnTo>
                  <a:lnTo>
                    <a:pt x="413163" y="153678"/>
                  </a:lnTo>
                  <a:lnTo>
                    <a:pt x="396287" y="153496"/>
                  </a:lnTo>
                  <a:cubicBezTo>
                    <a:pt x="260291" y="163636"/>
                    <a:pt x="120967" y="210905"/>
                    <a:pt x="22208" y="184566"/>
                  </a:cubicBezTo>
                  <a:lnTo>
                    <a:pt x="0" y="175984"/>
                  </a:lnTo>
                  <a:lnTo>
                    <a:pt x="299" y="170743"/>
                  </a:lnTo>
                  <a:lnTo>
                    <a:pt x="879" y="163412"/>
                  </a:lnTo>
                  <a:lnTo>
                    <a:pt x="1651" y="155694"/>
                  </a:lnTo>
                  <a:lnTo>
                    <a:pt x="2423" y="147784"/>
                  </a:lnTo>
                  <a:lnTo>
                    <a:pt x="3195" y="139488"/>
                  </a:lnTo>
                  <a:lnTo>
                    <a:pt x="4546" y="130999"/>
                  </a:lnTo>
                  <a:lnTo>
                    <a:pt x="5704" y="122511"/>
                  </a:lnTo>
                  <a:lnTo>
                    <a:pt x="7248" y="114215"/>
                  </a:lnTo>
                  <a:lnTo>
                    <a:pt x="8792" y="106111"/>
                  </a:lnTo>
                  <a:lnTo>
                    <a:pt x="10722" y="98394"/>
                  </a:lnTo>
                  <a:lnTo>
                    <a:pt x="13039" y="90870"/>
                  </a:lnTo>
                  <a:lnTo>
                    <a:pt x="15548" y="83925"/>
                  </a:lnTo>
                  <a:lnTo>
                    <a:pt x="18250" y="77944"/>
                  </a:lnTo>
                  <a:lnTo>
                    <a:pt x="21339" y="72542"/>
                  </a:lnTo>
                  <a:lnTo>
                    <a:pt x="24620" y="68104"/>
                  </a:lnTo>
                  <a:lnTo>
                    <a:pt x="28480" y="64632"/>
                  </a:lnTo>
                  <a:lnTo>
                    <a:pt x="32534" y="62316"/>
                  </a:lnTo>
                  <a:lnTo>
                    <a:pt x="131359" y="22959"/>
                  </a:lnTo>
                  <a:lnTo>
                    <a:pt x="154522" y="3473"/>
                  </a:lnTo>
                  <a:lnTo>
                    <a:pt x="157803" y="1351"/>
                  </a:lnTo>
                  <a:lnTo>
                    <a:pt x="161470" y="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68" name="Freeform 16"/>
            <p:cNvSpPr>
              <a:spLocks noEditPoints="1"/>
            </p:cNvSpPr>
            <p:nvPr/>
          </p:nvSpPr>
          <p:spPr bwMode="auto">
            <a:xfrm>
              <a:off x="8246561" y="1151634"/>
              <a:ext cx="267401" cy="280134"/>
            </a:xfrm>
            <a:custGeom>
              <a:avLst/>
              <a:gdLst>
                <a:gd name="T0" fmla="*/ 575 w 1385"/>
                <a:gd name="T1" fmla="*/ 132 h 1452"/>
                <a:gd name="T2" fmla="*/ 418 w 1385"/>
                <a:gd name="T3" fmla="*/ 190 h 1452"/>
                <a:gd name="T4" fmla="*/ 290 w 1385"/>
                <a:gd name="T5" fmla="*/ 289 h 1452"/>
                <a:gd name="T6" fmla="*/ 204 w 1385"/>
                <a:gd name="T7" fmla="*/ 419 h 1452"/>
                <a:gd name="T8" fmla="*/ 191 w 1385"/>
                <a:gd name="T9" fmla="*/ 528 h 1452"/>
                <a:gd name="T10" fmla="*/ 248 w 1385"/>
                <a:gd name="T11" fmla="*/ 447 h 1452"/>
                <a:gd name="T12" fmla="*/ 343 w 1385"/>
                <a:gd name="T13" fmla="*/ 336 h 1452"/>
                <a:gd name="T14" fmla="*/ 473 w 1385"/>
                <a:gd name="T15" fmla="*/ 262 h 1452"/>
                <a:gd name="T16" fmla="*/ 634 w 1385"/>
                <a:gd name="T17" fmla="*/ 226 h 1452"/>
                <a:gd name="T18" fmla="*/ 808 w 1385"/>
                <a:gd name="T19" fmla="*/ 234 h 1452"/>
                <a:gd name="T20" fmla="*/ 959 w 1385"/>
                <a:gd name="T21" fmla="*/ 282 h 1452"/>
                <a:gd name="T22" fmla="*/ 1079 w 1385"/>
                <a:gd name="T23" fmla="*/ 369 h 1452"/>
                <a:gd name="T24" fmla="*/ 1161 w 1385"/>
                <a:gd name="T25" fmla="*/ 491 h 1452"/>
                <a:gd name="T26" fmla="*/ 1213 w 1385"/>
                <a:gd name="T27" fmla="*/ 519 h 1452"/>
                <a:gd name="T28" fmla="*/ 1158 w 1385"/>
                <a:gd name="T29" fmla="*/ 373 h 1452"/>
                <a:gd name="T30" fmla="*/ 1056 w 1385"/>
                <a:gd name="T31" fmla="*/ 252 h 1452"/>
                <a:gd name="T32" fmla="*/ 918 w 1385"/>
                <a:gd name="T33" fmla="*/ 166 h 1452"/>
                <a:gd name="T34" fmla="*/ 752 w 1385"/>
                <a:gd name="T35" fmla="*/ 124 h 1452"/>
                <a:gd name="T36" fmla="*/ 759 w 1385"/>
                <a:gd name="T37" fmla="*/ 3 h 1452"/>
                <a:gd name="T38" fmla="*/ 943 w 1385"/>
                <a:gd name="T39" fmla="*/ 46 h 1452"/>
                <a:gd name="T40" fmla="*/ 1103 w 1385"/>
                <a:gd name="T41" fmla="*/ 134 h 1452"/>
                <a:gd name="T42" fmla="*/ 1228 w 1385"/>
                <a:gd name="T43" fmla="*/ 259 h 1452"/>
                <a:gd name="T44" fmla="*/ 1310 w 1385"/>
                <a:gd name="T45" fmla="*/ 414 h 1452"/>
                <a:gd name="T46" fmla="*/ 1353 w 1385"/>
                <a:gd name="T47" fmla="*/ 542 h 1452"/>
                <a:gd name="T48" fmla="*/ 1383 w 1385"/>
                <a:gd name="T49" fmla="*/ 596 h 1452"/>
                <a:gd name="T50" fmla="*/ 1382 w 1385"/>
                <a:gd name="T51" fmla="*/ 884 h 1452"/>
                <a:gd name="T52" fmla="*/ 1345 w 1385"/>
                <a:gd name="T53" fmla="*/ 942 h 1452"/>
                <a:gd name="T54" fmla="*/ 1278 w 1385"/>
                <a:gd name="T55" fmla="*/ 966 h 1452"/>
                <a:gd name="T56" fmla="*/ 1160 w 1385"/>
                <a:gd name="T57" fmla="*/ 1002 h 1452"/>
                <a:gd name="T58" fmla="*/ 1108 w 1385"/>
                <a:gd name="T59" fmla="*/ 1065 h 1452"/>
                <a:gd name="T60" fmla="*/ 1029 w 1385"/>
                <a:gd name="T61" fmla="*/ 1124 h 1452"/>
                <a:gd name="T62" fmla="*/ 923 w 1385"/>
                <a:gd name="T63" fmla="*/ 1169 h 1452"/>
                <a:gd name="T64" fmla="*/ 818 w 1385"/>
                <a:gd name="T65" fmla="*/ 1170 h 1452"/>
                <a:gd name="T66" fmla="*/ 718 w 1385"/>
                <a:gd name="T67" fmla="*/ 1157 h 1452"/>
                <a:gd name="T68" fmla="*/ 670 w 1385"/>
                <a:gd name="T69" fmla="*/ 1177 h 1452"/>
                <a:gd name="T70" fmla="*/ 650 w 1385"/>
                <a:gd name="T71" fmla="*/ 1225 h 1452"/>
                <a:gd name="T72" fmla="*/ 670 w 1385"/>
                <a:gd name="T73" fmla="*/ 1272 h 1452"/>
                <a:gd name="T74" fmla="*/ 718 w 1385"/>
                <a:gd name="T75" fmla="*/ 1291 h 1452"/>
                <a:gd name="T76" fmla="*/ 812 w 1385"/>
                <a:gd name="T77" fmla="*/ 1284 h 1452"/>
                <a:gd name="T78" fmla="*/ 883 w 1385"/>
                <a:gd name="T79" fmla="*/ 1257 h 1452"/>
                <a:gd name="T80" fmla="*/ 1005 w 1385"/>
                <a:gd name="T81" fmla="*/ 1224 h 1452"/>
                <a:gd name="T82" fmla="*/ 1099 w 1385"/>
                <a:gd name="T83" fmla="*/ 1174 h 1452"/>
                <a:gd name="T84" fmla="*/ 1079 w 1385"/>
                <a:gd name="T85" fmla="*/ 1244 h 1452"/>
                <a:gd name="T86" fmla="*/ 994 w 1385"/>
                <a:gd name="T87" fmla="*/ 1349 h 1452"/>
                <a:gd name="T88" fmla="*/ 884 w 1385"/>
                <a:gd name="T89" fmla="*/ 1419 h 1452"/>
                <a:gd name="T90" fmla="*/ 746 w 1385"/>
                <a:gd name="T91" fmla="*/ 1450 h 1452"/>
                <a:gd name="T92" fmla="*/ 606 w 1385"/>
                <a:gd name="T93" fmla="*/ 1444 h 1452"/>
                <a:gd name="T94" fmla="*/ 482 w 1385"/>
                <a:gd name="T95" fmla="*/ 1395 h 1452"/>
                <a:gd name="T96" fmla="*/ 371 w 1385"/>
                <a:gd name="T97" fmla="*/ 1309 h 1452"/>
                <a:gd name="T98" fmla="*/ 280 w 1385"/>
                <a:gd name="T99" fmla="*/ 1185 h 1452"/>
                <a:gd name="T100" fmla="*/ 216 w 1385"/>
                <a:gd name="T101" fmla="*/ 1026 h 1452"/>
                <a:gd name="T102" fmla="*/ 82 w 1385"/>
                <a:gd name="T103" fmla="*/ 963 h 1452"/>
                <a:gd name="T104" fmla="*/ 23 w 1385"/>
                <a:gd name="T105" fmla="*/ 926 h 1452"/>
                <a:gd name="T106" fmla="*/ 0 w 1385"/>
                <a:gd name="T107" fmla="*/ 859 h 1452"/>
                <a:gd name="T108" fmla="*/ 9 w 1385"/>
                <a:gd name="T109" fmla="*/ 575 h 1452"/>
                <a:gd name="T110" fmla="*/ 49 w 1385"/>
                <a:gd name="T111" fmla="*/ 529 h 1452"/>
                <a:gd name="T112" fmla="*/ 98 w 1385"/>
                <a:gd name="T113" fmla="*/ 360 h 1452"/>
                <a:gd name="T114" fmla="*/ 195 w 1385"/>
                <a:gd name="T115" fmla="*/ 214 h 1452"/>
                <a:gd name="T116" fmla="*/ 333 w 1385"/>
                <a:gd name="T117" fmla="*/ 101 h 1452"/>
                <a:gd name="T118" fmla="*/ 501 w 1385"/>
                <a:gd name="T119" fmla="*/ 27 h 1452"/>
                <a:gd name="T120" fmla="*/ 692 w 1385"/>
                <a:gd name="T121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5" h="1452">
                  <a:moveTo>
                    <a:pt x="692" y="120"/>
                  </a:moveTo>
                  <a:lnTo>
                    <a:pt x="633" y="124"/>
                  </a:lnTo>
                  <a:lnTo>
                    <a:pt x="575" y="132"/>
                  </a:lnTo>
                  <a:lnTo>
                    <a:pt x="520" y="146"/>
                  </a:lnTo>
                  <a:lnTo>
                    <a:pt x="468" y="166"/>
                  </a:lnTo>
                  <a:lnTo>
                    <a:pt x="418" y="190"/>
                  </a:lnTo>
                  <a:lnTo>
                    <a:pt x="372" y="220"/>
                  </a:lnTo>
                  <a:lnTo>
                    <a:pt x="329" y="252"/>
                  </a:lnTo>
                  <a:lnTo>
                    <a:pt x="290" y="289"/>
                  </a:lnTo>
                  <a:lnTo>
                    <a:pt x="256" y="330"/>
                  </a:lnTo>
                  <a:lnTo>
                    <a:pt x="227" y="373"/>
                  </a:lnTo>
                  <a:lnTo>
                    <a:pt x="204" y="419"/>
                  </a:lnTo>
                  <a:lnTo>
                    <a:pt x="185" y="468"/>
                  </a:lnTo>
                  <a:lnTo>
                    <a:pt x="172" y="519"/>
                  </a:lnTo>
                  <a:lnTo>
                    <a:pt x="191" y="528"/>
                  </a:lnTo>
                  <a:lnTo>
                    <a:pt x="206" y="540"/>
                  </a:lnTo>
                  <a:lnTo>
                    <a:pt x="224" y="491"/>
                  </a:lnTo>
                  <a:lnTo>
                    <a:pt x="248" y="447"/>
                  </a:lnTo>
                  <a:lnTo>
                    <a:pt x="275" y="406"/>
                  </a:lnTo>
                  <a:lnTo>
                    <a:pt x="306" y="369"/>
                  </a:lnTo>
                  <a:lnTo>
                    <a:pt x="343" y="336"/>
                  </a:lnTo>
                  <a:lnTo>
                    <a:pt x="382" y="307"/>
                  </a:lnTo>
                  <a:lnTo>
                    <a:pt x="426" y="282"/>
                  </a:lnTo>
                  <a:lnTo>
                    <a:pt x="473" y="262"/>
                  </a:lnTo>
                  <a:lnTo>
                    <a:pt x="524" y="245"/>
                  </a:lnTo>
                  <a:lnTo>
                    <a:pt x="577" y="234"/>
                  </a:lnTo>
                  <a:lnTo>
                    <a:pt x="634" y="226"/>
                  </a:lnTo>
                  <a:lnTo>
                    <a:pt x="692" y="224"/>
                  </a:lnTo>
                  <a:lnTo>
                    <a:pt x="752" y="226"/>
                  </a:lnTo>
                  <a:lnTo>
                    <a:pt x="808" y="234"/>
                  </a:lnTo>
                  <a:lnTo>
                    <a:pt x="862" y="245"/>
                  </a:lnTo>
                  <a:lnTo>
                    <a:pt x="913" y="262"/>
                  </a:lnTo>
                  <a:lnTo>
                    <a:pt x="959" y="282"/>
                  </a:lnTo>
                  <a:lnTo>
                    <a:pt x="1004" y="307"/>
                  </a:lnTo>
                  <a:lnTo>
                    <a:pt x="1043" y="336"/>
                  </a:lnTo>
                  <a:lnTo>
                    <a:pt x="1079" y="369"/>
                  </a:lnTo>
                  <a:lnTo>
                    <a:pt x="1110" y="406"/>
                  </a:lnTo>
                  <a:lnTo>
                    <a:pt x="1138" y="447"/>
                  </a:lnTo>
                  <a:lnTo>
                    <a:pt x="1161" y="491"/>
                  </a:lnTo>
                  <a:lnTo>
                    <a:pt x="1179" y="540"/>
                  </a:lnTo>
                  <a:lnTo>
                    <a:pt x="1194" y="528"/>
                  </a:lnTo>
                  <a:lnTo>
                    <a:pt x="1213" y="519"/>
                  </a:lnTo>
                  <a:lnTo>
                    <a:pt x="1201" y="468"/>
                  </a:lnTo>
                  <a:lnTo>
                    <a:pt x="1182" y="419"/>
                  </a:lnTo>
                  <a:lnTo>
                    <a:pt x="1158" y="373"/>
                  </a:lnTo>
                  <a:lnTo>
                    <a:pt x="1129" y="330"/>
                  </a:lnTo>
                  <a:lnTo>
                    <a:pt x="1095" y="289"/>
                  </a:lnTo>
                  <a:lnTo>
                    <a:pt x="1056" y="252"/>
                  </a:lnTo>
                  <a:lnTo>
                    <a:pt x="1014" y="220"/>
                  </a:lnTo>
                  <a:lnTo>
                    <a:pt x="968" y="190"/>
                  </a:lnTo>
                  <a:lnTo>
                    <a:pt x="918" y="166"/>
                  </a:lnTo>
                  <a:lnTo>
                    <a:pt x="866" y="146"/>
                  </a:lnTo>
                  <a:lnTo>
                    <a:pt x="811" y="132"/>
                  </a:lnTo>
                  <a:lnTo>
                    <a:pt x="752" y="124"/>
                  </a:lnTo>
                  <a:lnTo>
                    <a:pt x="692" y="120"/>
                  </a:lnTo>
                  <a:close/>
                  <a:moveTo>
                    <a:pt x="692" y="0"/>
                  </a:moveTo>
                  <a:lnTo>
                    <a:pt x="759" y="3"/>
                  </a:lnTo>
                  <a:lnTo>
                    <a:pt x="822" y="11"/>
                  </a:lnTo>
                  <a:lnTo>
                    <a:pt x="884" y="27"/>
                  </a:lnTo>
                  <a:lnTo>
                    <a:pt x="943" y="46"/>
                  </a:lnTo>
                  <a:lnTo>
                    <a:pt x="999" y="71"/>
                  </a:lnTo>
                  <a:lnTo>
                    <a:pt x="1053" y="101"/>
                  </a:lnTo>
                  <a:lnTo>
                    <a:pt x="1103" y="134"/>
                  </a:lnTo>
                  <a:lnTo>
                    <a:pt x="1148" y="172"/>
                  </a:lnTo>
                  <a:lnTo>
                    <a:pt x="1190" y="214"/>
                  </a:lnTo>
                  <a:lnTo>
                    <a:pt x="1228" y="259"/>
                  </a:lnTo>
                  <a:lnTo>
                    <a:pt x="1260" y="308"/>
                  </a:lnTo>
                  <a:lnTo>
                    <a:pt x="1287" y="360"/>
                  </a:lnTo>
                  <a:lnTo>
                    <a:pt x="1310" y="414"/>
                  </a:lnTo>
                  <a:lnTo>
                    <a:pt x="1326" y="470"/>
                  </a:lnTo>
                  <a:lnTo>
                    <a:pt x="1336" y="529"/>
                  </a:lnTo>
                  <a:lnTo>
                    <a:pt x="1353" y="542"/>
                  </a:lnTo>
                  <a:lnTo>
                    <a:pt x="1366" y="557"/>
                  </a:lnTo>
                  <a:lnTo>
                    <a:pt x="1377" y="575"/>
                  </a:lnTo>
                  <a:lnTo>
                    <a:pt x="1383" y="596"/>
                  </a:lnTo>
                  <a:lnTo>
                    <a:pt x="1385" y="619"/>
                  </a:lnTo>
                  <a:lnTo>
                    <a:pt x="1385" y="859"/>
                  </a:lnTo>
                  <a:lnTo>
                    <a:pt x="1382" y="884"/>
                  </a:lnTo>
                  <a:lnTo>
                    <a:pt x="1374" y="906"/>
                  </a:lnTo>
                  <a:lnTo>
                    <a:pt x="1361" y="926"/>
                  </a:lnTo>
                  <a:lnTo>
                    <a:pt x="1345" y="942"/>
                  </a:lnTo>
                  <a:lnTo>
                    <a:pt x="1326" y="955"/>
                  </a:lnTo>
                  <a:lnTo>
                    <a:pt x="1303" y="963"/>
                  </a:lnTo>
                  <a:lnTo>
                    <a:pt x="1278" y="966"/>
                  </a:lnTo>
                  <a:lnTo>
                    <a:pt x="1182" y="966"/>
                  </a:lnTo>
                  <a:lnTo>
                    <a:pt x="1173" y="983"/>
                  </a:lnTo>
                  <a:lnTo>
                    <a:pt x="1160" y="1002"/>
                  </a:lnTo>
                  <a:lnTo>
                    <a:pt x="1145" y="1023"/>
                  </a:lnTo>
                  <a:lnTo>
                    <a:pt x="1128" y="1043"/>
                  </a:lnTo>
                  <a:lnTo>
                    <a:pt x="1108" y="1065"/>
                  </a:lnTo>
                  <a:lnTo>
                    <a:pt x="1084" y="1086"/>
                  </a:lnTo>
                  <a:lnTo>
                    <a:pt x="1059" y="1105"/>
                  </a:lnTo>
                  <a:lnTo>
                    <a:pt x="1029" y="1124"/>
                  </a:lnTo>
                  <a:lnTo>
                    <a:pt x="997" y="1142"/>
                  </a:lnTo>
                  <a:lnTo>
                    <a:pt x="961" y="1156"/>
                  </a:lnTo>
                  <a:lnTo>
                    <a:pt x="923" y="1169"/>
                  </a:lnTo>
                  <a:lnTo>
                    <a:pt x="880" y="1178"/>
                  </a:lnTo>
                  <a:lnTo>
                    <a:pt x="832" y="1184"/>
                  </a:lnTo>
                  <a:lnTo>
                    <a:pt x="818" y="1170"/>
                  </a:lnTo>
                  <a:lnTo>
                    <a:pt x="800" y="1160"/>
                  </a:lnTo>
                  <a:lnTo>
                    <a:pt x="779" y="1157"/>
                  </a:lnTo>
                  <a:lnTo>
                    <a:pt x="718" y="1157"/>
                  </a:lnTo>
                  <a:lnTo>
                    <a:pt x="699" y="1160"/>
                  </a:lnTo>
                  <a:lnTo>
                    <a:pt x="683" y="1166"/>
                  </a:lnTo>
                  <a:lnTo>
                    <a:pt x="670" y="1177"/>
                  </a:lnTo>
                  <a:lnTo>
                    <a:pt x="660" y="1190"/>
                  </a:lnTo>
                  <a:lnTo>
                    <a:pt x="653" y="1206"/>
                  </a:lnTo>
                  <a:lnTo>
                    <a:pt x="650" y="1225"/>
                  </a:lnTo>
                  <a:lnTo>
                    <a:pt x="653" y="1242"/>
                  </a:lnTo>
                  <a:lnTo>
                    <a:pt x="660" y="1258"/>
                  </a:lnTo>
                  <a:lnTo>
                    <a:pt x="670" y="1272"/>
                  </a:lnTo>
                  <a:lnTo>
                    <a:pt x="683" y="1283"/>
                  </a:lnTo>
                  <a:lnTo>
                    <a:pt x="699" y="1289"/>
                  </a:lnTo>
                  <a:lnTo>
                    <a:pt x="718" y="1291"/>
                  </a:lnTo>
                  <a:lnTo>
                    <a:pt x="779" y="1291"/>
                  </a:lnTo>
                  <a:lnTo>
                    <a:pt x="795" y="1289"/>
                  </a:lnTo>
                  <a:lnTo>
                    <a:pt x="812" y="1284"/>
                  </a:lnTo>
                  <a:lnTo>
                    <a:pt x="825" y="1274"/>
                  </a:lnTo>
                  <a:lnTo>
                    <a:pt x="835" y="1262"/>
                  </a:lnTo>
                  <a:lnTo>
                    <a:pt x="883" y="1257"/>
                  </a:lnTo>
                  <a:lnTo>
                    <a:pt x="927" y="1248"/>
                  </a:lnTo>
                  <a:lnTo>
                    <a:pt x="968" y="1238"/>
                  </a:lnTo>
                  <a:lnTo>
                    <a:pt x="1005" y="1224"/>
                  </a:lnTo>
                  <a:lnTo>
                    <a:pt x="1039" y="1208"/>
                  </a:lnTo>
                  <a:lnTo>
                    <a:pt x="1071" y="1192"/>
                  </a:lnTo>
                  <a:lnTo>
                    <a:pt x="1099" y="1174"/>
                  </a:lnTo>
                  <a:lnTo>
                    <a:pt x="1125" y="1156"/>
                  </a:lnTo>
                  <a:lnTo>
                    <a:pt x="1103" y="1202"/>
                  </a:lnTo>
                  <a:lnTo>
                    <a:pt x="1079" y="1244"/>
                  </a:lnTo>
                  <a:lnTo>
                    <a:pt x="1053" y="1283"/>
                  </a:lnTo>
                  <a:lnTo>
                    <a:pt x="1024" y="1318"/>
                  </a:lnTo>
                  <a:lnTo>
                    <a:pt x="994" y="1349"/>
                  </a:lnTo>
                  <a:lnTo>
                    <a:pt x="959" y="1376"/>
                  </a:lnTo>
                  <a:lnTo>
                    <a:pt x="924" y="1399"/>
                  </a:lnTo>
                  <a:lnTo>
                    <a:pt x="884" y="1419"/>
                  </a:lnTo>
                  <a:lnTo>
                    <a:pt x="841" y="1433"/>
                  </a:lnTo>
                  <a:lnTo>
                    <a:pt x="795" y="1444"/>
                  </a:lnTo>
                  <a:lnTo>
                    <a:pt x="746" y="1450"/>
                  </a:lnTo>
                  <a:lnTo>
                    <a:pt x="692" y="1452"/>
                  </a:lnTo>
                  <a:lnTo>
                    <a:pt x="649" y="1450"/>
                  </a:lnTo>
                  <a:lnTo>
                    <a:pt x="606" y="1444"/>
                  </a:lnTo>
                  <a:lnTo>
                    <a:pt x="563" y="1432"/>
                  </a:lnTo>
                  <a:lnTo>
                    <a:pt x="522" y="1415"/>
                  </a:lnTo>
                  <a:lnTo>
                    <a:pt x="482" y="1395"/>
                  </a:lnTo>
                  <a:lnTo>
                    <a:pt x="443" y="1370"/>
                  </a:lnTo>
                  <a:lnTo>
                    <a:pt x="405" y="1341"/>
                  </a:lnTo>
                  <a:lnTo>
                    <a:pt x="371" y="1309"/>
                  </a:lnTo>
                  <a:lnTo>
                    <a:pt x="337" y="1271"/>
                  </a:lnTo>
                  <a:lnTo>
                    <a:pt x="307" y="1230"/>
                  </a:lnTo>
                  <a:lnTo>
                    <a:pt x="280" y="1185"/>
                  </a:lnTo>
                  <a:lnTo>
                    <a:pt x="255" y="1135"/>
                  </a:lnTo>
                  <a:lnTo>
                    <a:pt x="234" y="1082"/>
                  </a:lnTo>
                  <a:lnTo>
                    <a:pt x="216" y="1026"/>
                  </a:lnTo>
                  <a:lnTo>
                    <a:pt x="202" y="966"/>
                  </a:lnTo>
                  <a:lnTo>
                    <a:pt x="106" y="966"/>
                  </a:lnTo>
                  <a:lnTo>
                    <a:pt x="82" y="963"/>
                  </a:lnTo>
                  <a:lnTo>
                    <a:pt x="60" y="955"/>
                  </a:lnTo>
                  <a:lnTo>
                    <a:pt x="40" y="942"/>
                  </a:lnTo>
                  <a:lnTo>
                    <a:pt x="23" y="926"/>
                  </a:lnTo>
                  <a:lnTo>
                    <a:pt x="11" y="906"/>
                  </a:lnTo>
                  <a:lnTo>
                    <a:pt x="3" y="884"/>
                  </a:lnTo>
                  <a:lnTo>
                    <a:pt x="0" y="859"/>
                  </a:lnTo>
                  <a:lnTo>
                    <a:pt x="0" y="619"/>
                  </a:lnTo>
                  <a:lnTo>
                    <a:pt x="3" y="596"/>
                  </a:lnTo>
                  <a:lnTo>
                    <a:pt x="9" y="575"/>
                  </a:lnTo>
                  <a:lnTo>
                    <a:pt x="19" y="557"/>
                  </a:lnTo>
                  <a:lnTo>
                    <a:pt x="33" y="542"/>
                  </a:lnTo>
                  <a:lnTo>
                    <a:pt x="49" y="529"/>
                  </a:lnTo>
                  <a:lnTo>
                    <a:pt x="60" y="470"/>
                  </a:lnTo>
                  <a:lnTo>
                    <a:pt x="76" y="414"/>
                  </a:lnTo>
                  <a:lnTo>
                    <a:pt x="98" y="360"/>
                  </a:lnTo>
                  <a:lnTo>
                    <a:pt x="126" y="308"/>
                  </a:lnTo>
                  <a:lnTo>
                    <a:pt x="158" y="259"/>
                  </a:lnTo>
                  <a:lnTo>
                    <a:pt x="195" y="214"/>
                  </a:lnTo>
                  <a:lnTo>
                    <a:pt x="237" y="172"/>
                  </a:lnTo>
                  <a:lnTo>
                    <a:pt x="283" y="134"/>
                  </a:lnTo>
                  <a:lnTo>
                    <a:pt x="333" y="101"/>
                  </a:lnTo>
                  <a:lnTo>
                    <a:pt x="386" y="71"/>
                  </a:lnTo>
                  <a:lnTo>
                    <a:pt x="442" y="46"/>
                  </a:lnTo>
                  <a:lnTo>
                    <a:pt x="501" y="27"/>
                  </a:lnTo>
                  <a:lnTo>
                    <a:pt x="564" y="11"/>
                  </a:lnTo>
                  <a:lnTo>
                    <a:pt x="627" y="3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8547533" y="1471126"/>
              <a:ext cx="174151" cy="113601"/>
            </a:xfrm>
            <a:custGeom>
              <a:avLst/>
              <a:gdLst>
                <a:gd name="connsiteX0" fmla="*/ 12348 w 174151"/>
                <a:gd name="connsiteY0" fmla="*/ 0 h 113601"/>
                <a:gd name="connsiteX1" fmla="*/ 15434 w 174151"/>
                <a:gd name="connsiteY1" fmla="*/ 194 h 113601"/>
                <a:gd name="connsiteX2" fmla="*/ 18135 w 174151"/>
                <a:gd name="connsiteY2" fmla="*/ 1161 h 113601"/>
                <a:gd name="connsiteX3" fmla="*/ 20643 w 174151"/>
                <a:gd name="connsiteY3" fmla="*/ 2903 h 113601"/>
                <a:gd name="connsiteX4" fmla="*/ 41094 w 174151"/>
                <a:gd name="connsiteY4" fmla="*/ 23609 h 113601"/>
                <a:gd name="connsiteX5" fmla="*/ 61930 w 174151"/>
                <a:gd name="connsiteY5" fmla="*/ 2903 h 113601"/>
                <a:gd name="connsiteX6" fmla="*/ 64246 w 174151"/>
                <a:gd name="connsiteY6" fmla="*/ 1161 h 113601"/>
                <a:gd name="connsiteX7" fmla="*/ 67140 w 174151"/>
                <a:gd name="connsiteY7" fmla="*/ 194 h 113601"/>
                <a:gd name="connsiteX8" fmla="*/ 69841 w 174151"/>
                <a:gd name="connsiteY8" fmla="*/ 0 h 113601"/>
                <a:gd name="connsiteX9" fmla="*/ 72735 w 174151"/>
                <a:gd name="connsiteY9" fmla="*/ 774 h 113601"/>
                <a:gd name="connsiteX10" fmla="*/ 75243 w 174151"/>
                <a:gd name="connsiteY10" fmla="*/ 2322 h 113601"/>
                <a:gd name="connsiteX11" fmla="*/ 90291 w 174151"/>
                <a:gd name="connsiteY11" fmla="*/ 14901 h 113601"/>
                <a:gd name="connsiteX12" fmla="*/ 153958 w 174151"/>
                <a:gd name="connsiteY12" fmla="*/ 40251 h 113601"/>
                <a:gd name="connsiteX13" fmla="*/ 157045 w 174151"/>
                <a:gd name="connsiteY13" fmla="*/ 42380 h 113601"/>
                <a:gd name="connsiteX14" fmla="*/ 159939 w 174151"/>
                <a:gd name="connsiteY14" fmla="*/ 45282 h 113601"/>
                <a:gd name="connsiteX15" fmla="*/ 162447 w 174151"/>
                <a:gd name="connsiteY15" fmla="*/ 49346 h 113601"/>
                <a:gd name="connsiteX16" fmla="*/ 164762 w 174151"/>
                <a:gd name="connsiteY16" fmla="*/ 53797 h 113601"/>
                <a:gd name="connsiteX17" fmla="*/ 166498 w 174151"/>
                <a:gd name="connsiteY17" fmla="*/ 59215 h 113601"/>
                <a:gd name="connsiteX18" fmla="*/ 168235 w 174151"/>
                <a:gd name="connsiteY18" fmla="*/ 65408 h 113601"/>
                <a:gd name="connsiteX19" fmla="*/ 169778 w 174151"/>
                <a:gd name="connsiteY19" fmla="*/ 71600 h 113601"/>
                <a:gd name="connsiteX20" fmla="*/ 170936 w 174151"/>
                <a:gd name="connsiteY20" fmla="*/ 77986 h 113601"/>
                <a:gd name="connsiteX21" fmla="*/ 171900 w 174151"/>
                <a:gd name="connsiteY21" fmla="*/ 84759 h 113601"/>
                <a:gd name="connsiteX22" fmla="*/ 172865 w 174151"/>
                <a:gd name="connsiteY22" fmla="*/ 91339 h 113601"/>
                <a:gd name="connsiteX23" fmla="*/ 173444 w 174151"/>
                <a:gd name="connsiteY23" fmla="*/ 97918 h 113601"/>
                <a:gd name="connsiteX24" fmla="*/ 174023 w 174151"/>
                <a:gd name="connsiteY24" fmla="*/ 104111 h 113601"/>
                <a:gd name="connsiteX25" fmla="*/ 174151 w 174151"/>
                <a:gd name="connsiteY25" fmla="*/ 106031 h 113601"/>
                <a:gd name="connsiteX26" fmla="*/ 171611 w 174151"/>
                <a:gd name="connsiteY26" fmla="*/ 105542 h 113601"/>
                <a:gd name="connsiteX27" fmla="*/ 88191 w 174151"/>
                <a:gd name="connsiteY27" fmla="*/ 107086 h 113601"/>
                <a:gd name="connsiteX28" fmla="*/ 52414 w 174151"/>
                <a:gd name="connsiteY28" fmla="*/ 113601 h 113601"/>
                <a:gd name="connsiteX29" fmla="*/ 51705 w 174151"/>
                <a:gd name="connsiteY29" fmla="*/ 107207 h 113601"/>
                <a:gd name="connsiteX30" fmla="*/ 50548 w 174151"/>
                <a:gd name="connsiteY30" fmla="*/ 97338 h 113601"/>
                <a:gd name="connsiteX31" fmla="*/ 49004 w 174151"/>
                <a:gd name="connsiteY31" fmla="*/ 87469 h 113601"/>
                <a:gd name="connsiteX32" fmla="*/ 47461 w 174151"/>
                <a:gd name="connsiteY32" fmla="*/ 77793 h 113601"/>
                <a:gd name="connsiteX33" fmla="*/ 45531 w 174151"/>
                <a:gd name="connsiteY33" fmla="*/ 68504 h 113601"/>
                <a:gd name="connsiteX34" fmla="*/ 43409 w 174151"/>
                <a:gd name="connsiteY34" fmla="*/ 59796 h 113601"/>
                <a:gd name="connsiteX35" fmla="*/ 40901 w 174151"/>
                <a:gd name="connsiteY35" fmla="*/ 51668 h 113601"/>
                <a:gd name="connsiteX36" fmla="*/ 38200 w 174151"/>
                <a:gd name="connsiteY36" fmla="*/ 43928 h 113601"/>
                <a:gd name="connsiteX37" fmla="*/ 35113 w 174151"/>
                <a:gd name="connsiteY37" fmla="*/ 36768 h 113601"/>
                <a:gd name="connsiteX38" fmla="*/ 31640 w 174151"/>
                <a:gd name="connsiteY38" fmla="*/ 30382 h 113601"/>
                <a:gd name="connsiteX39" fmla="*/ 27589 w 174151"/>
                <a:gd name="connsiteY39" fmla="*/ 24770 h 113601"/>
                <a:gd name="connsiteX40" fmla="*/ 23345 w 174151"/>
                <a:gd name="connsiteY40" fmla="*/ 20126 h 113601"/>
                <a:gd name="connsiteX41" fmla="*/ 18521 w 174151"/>
                <a:gd name="connsiteY41" fmla="*/ 16255 h 113601"/>
                <a:gd name="connsiteX42" fmla="*/ 13119 w 174151"/>
                <a:gd name="connsiteY42" fmla="*/ 13546 h 113601"/>
                <a:gd name="connsiteX43" fmla="*/ 0 w 174151"/>
                <a:gd name="connsiteY43" fmla="*/ 8321 h 113601"/>
                <a:gd name="connsiteX44" fmla="*/ 6945 w 174151"/>
                <a:gd name="connsiteY44" fmla="*/ 2322 h 113601"/>
                <a:gd name="connsiteX45" fmla="*/ 9454 w 174151"/>
                <a:gd name="connsiteY45" fmla="*/ 774 h 1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151" h="113601">
                  <a:moveTo>
                    <a:pt x="12348" y="0"/>
                  </a:moveTo>
                  <a:lnTo>
                    <a:pt x="15434" y="194"/>
                  </a:lnTo>
                  <a:lnTo>
                    <a:pt x="18135" y="1161"/>
                  </a:lnTo>
                  <a:lnTo>
                    <a:pt x="20643" y="2903"/>
                  </a:lnTo>
                  <a:lnTo>
                    <a:pt x="41094" y="23609"/>
                  </a:lnTo>
                  <a:lnTo>
                    <a:pt x="61930" y="2903"/>
                  </a:lnTo>
                  <a:lnTo>
                    <a:pt x="64246" y="1161"/>
                  </a:lnTo>
                  <a:lnTo>
                    <a:pt x="67140" y="194"/>
                  </a:lnTo>
                  <a:lnTo>
                    <a:pt x="69841" y="0"/>
                  </a:lnTo>
                  <a:lnTo>
                    <a:pt x="72735" y="774"/>
                  </a:lnTo>
                  <a:lnTo>
                    <a:pt x="75243" y="2322"/>
                  </a:lnTo>
                  <a:lnTo>
                    <a:pt x="90291" y="14901"/>
                  </a:lnTo>
                  <a:lnTo>
                    <a:pt x="153958" y="40251"/>
                  </a:lnTo>
                  <a:lnTo>
                    <a:pt x="157045" y="42380"/>
                  </a:lnTo>
                  <a:lnTo>
                    <a:pt x="159939" y="45282"/>
                  </a:lnTo>
                  <a:lnTo>
                    <a:pt x="162447" y="49346"/>
                  </a:lnTo>
                  <a:lnTo>
                    <a:pt x="164762" y="53797"/>
                  </a:lnTo>
                  <a:lnTo>
                    <a:pt x="166498" y="59215"/>
                  </a:lnTo>
                  <a:lnTo>
                    <a:pt x="168235" y="65408"/>
                  </a:lnTo>
                  <a:lnTo>
                    <a:pt x="169778" y="71600"/>
                  </a:lnTo>
                  <a:lnTo>
                    <a:pt x="170936" y="77986"/>
                  </a:lnTo>
                  <a:lnTo>
                    <a:pt x="171900" y="84759"/>
                  </a:lnTo>
                  <a:lnTo>
                    <a:pt x="172865" y="91339"/>
                  </a:lnTo>
                  <a:lnTo>
                    <a:pt x="173444" y="97918"/>
                  </a:lnTo>
                  <a:lnTo>
                    <a:pt x="174023" y="104111"/>
                  </a:lnTo>
                  <a:lnTo>
                    <a:pt x="174151" y="106031"/>
                  </a:lnTo>
                  <a:lnTo>
                    <a:pt x="171611" y="105542"/>
                  </a:lnTo>
                  <a:cubicBezTo>
                    <a:pt x="144446" y="102579"/>
                    <a:pt x="116435" y="103674"/>
                    <a:pt x="88191" y="107086"/>
                  </a:cubicBezTo>
                  <a:lnTo>
                    <a:pt x="52414" y="113601"/>
                  </a:lnTo>
                  <a:lnTo>
                    <a:pt x="51705" y="107207"/>
                  </a:lnTo>
                  <a:lnTo>
                    <a:pt x="50548" y="97338"/>
                  </a:lnTo>
                  <a:lnTo>
                    <a:pt x="49004" y="87469"/>
                  </a:lnTo>
                  <a:lnTo>
                    <a:pt x="47461" y="77793"/>
                  </a:lnTo>
                  <a:lnTo>
                    <a:pt x="45531" y="68504"/>
                  </a:lnTo>
                  <a:lnTo>
                    <a:pt x="43409" y="59796"/>
                  </a:lnTo>
                  <a:lnTo>
                    <a:pt x="40901" y="51668"/>
                  </a:lnTo>
                  <a:lnTo>
                    <a:pt x="38200" y="43928"/>
                  </a:lnTo>
                  <a:lnTo>
                    <a:pt x="35113" y="36768"/>
                  </a:lnTo>
                  <a:lnTo>
                    <a:pt x="31640" y="30382"/>
                  </a:lnTo>
                  <a:lnTo>
                    <a:pt x="27589" y="24770"/>
                  </a:lnTo>
                  <a:lnTo>
                    <a:pt x="23345" y="20126"/>
                  </a:lnTo>
                  <a:lnTo>
                    <a:pt x="18521" y="16255"/>
                  </a:lnTo>
                  <a:lnTo>
                    <a:pt x="13119" y="13546"/>
                  </a:lnTo>
                  <a:lnTo>
                    <a:pt x="0" y="8321"/>
                  </a:lnTo>
                  <a:lnTo>
                    <a:pt x="6945" y="2322"/>
                  </a:lnTo>
                  <a:lnTo>
                    <a:pt x="9454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70" name="Freeform 18"/>
            <p:cNvSpPr>
              <a:spLocks noEditPoints="1"/>
            </p:cNvSpPr>
            <p:nvPr/>
          </p:nvSpPr>
          <p:spPr bwMode="auto">
            <a:xfrm>
              <a:off x="8502386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1 w 892"/>
                <a:gd name="T3" fmla="*/ 139 h 936"/>
                <a:gd name="T4" fmla="*/ 155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6 w 892"/>
                <a:gd name="T11" fmla="*/ 221 h 936"/>
                <a:gd name="T12" fmla="*/ 317 w 892"/>
                <a:gd name="T13" fmla="*/ 164 h 936"/>
                <a:gd name="T14" fmla="*/ 445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5 w 892"/>
                <a:gd name="T25" fmla="*/ 224 h 936"/>
                <a:gd name="T26" fmla="*/ 650 w 892"/>
                <a:gd name="T27" fmla="*/ 139 h 936"/>
                <a:gd name="T28" fmla="*/ 535 w 892"/>
                <a:gd name="T29" fmla="*/ 89 h 936"/>
                <a:gd name="T30" fmla="*/ 445 w 892"/>
                <a:gd name="T31" fmla="*/ 0 h 936"/>
                <a:gd name="T32" fmla="*/ 597 w 892"/>
                <a:gd name="T33" fmla="*/ 27 h 936"/>
                <a:gd name="T34" fmla="*/ 725 w 892"/>
                <a:gd name="T35" fmla="*/ 99 h 936"/>
                <a:gd name="T36" fmla="*/ 816 w 892"/>
                <a:gd name="T37" fmla="*/ 207 h 936"/>
                <a:gd name="T38" fmla="*/ 860 w 892"/>
                <a:gd name="T39" fmla="*/ 341 h 936"/>
                <a:gd name="T40" fmla="*/ 889 w 892"/>
                <a:gd name="T41" fmla="*/ 381 h 936"/>
                <a:gd name="T42" fmla="*/ 889 w 892"/>
                <a:gd name="T43" fmla="*/ 572 h 936"/>
                <a:gd name="T44" fmla="*/ 857 w 892"/>
                <a:gd name="T45" fmla="*/ 613 h 936"/>
                <a:gd name="T46" fmla="*/ 761 w 892"/>
                <a:gd name="T47" fmla="*/ 622 h 936"/>
                <a:gd name="T48" fmla="*/ 727 w 892"/>
                <a:gd name="T49" fmla="*/ 671 h 936"/>
                <a:gd name="T50" fmla="*/ 666 w 892"/>
                <a:gd name="T51" fmla="*/ 722 h 936"/>
                <a:gd name="T52" fmla="*/ 575 w 892"/>
                <a:gd name="T53" fmla="*/ 757 h 936"/>
                <a:gd name="T54" fmla="*/ 514 w 892"/>
                <a:gd name="T55" fmla="*/ 747 h 936"/>
                <a:gd name="T56" fmla="*/ 447 w 892"/>
                <a:gd name="T57" fmla="*/ 747 h 936"/>
                <a:gd name="T58" fmla="*/ 420 w 892"/>
                <a:gd name="T59" fmla="*/ 776 h 936"/>
                <a:gd name="T60" fmla="*/ 427 w 892"/>
                <a:gd name="T61" fmla="*/ 814 h 936"/>
                <a:gd name="T62" fmla="*/ 461 w 892"/>
                <a:gd name="T63" fmla="*/ 833 h 936"/>
                <a:gd name="T64" fmla="*/ 527 w 892"/>
                <a:gd name="T65" fmla="*/ 823 h 936"/>
                <a:gd name="T66" fmla="*/ 613 w 892"/>
                <a:gd name="T67" fmla="*/ 799 h 936"/>
                <a:gd name="T68" fmla="*/ 702 w 892"/>
                <a:gd name="T69" fmla="*/ 760 h 936"/>
                <a:gd name="T70" fmla="*/ 688 w 892"/>
                <a:gd name="T71" fmla="*/ 812 h 936"/>
                <a:gd name="T72" fmla="*/ 618 w 892"/>
                <a:gd name="T73" fmla="*/ 887 h 936"/>
                <a:gd name="T74" fmla="*/ 524 w 892"/>
                <a:gd name="T75" fmla="*/ 928 h 936"/>
                <a:gd name="T76" fmla="*/ 411 w 892"/>
                <a:gd name="T77" fmla="*/ 933 h 936"/>
                <a:gd name="T78" fmla="*/ 309 w 892"/>
                <a:gd name="T79" fmla="*/ 898 h 936"/>
                <a:gd name="T80" fmla="*/ 222 w 892"/>
                <a:gd name="T81" fmla="*/ 825 h 936"/>
                <a:gd name="T82" fmla="*/ 157 w 892"/>
                <a:gd name="T83" fmla="*/ 715 h 936"/>
                <a:gd name="T84" fmla="*/ 68 w 892"/>
                <a:gd name="T85" fmla="*/ 622 h 936"/>
                <a:gd name="T86" fmla="*/ 19 w 892"/>
                <a:gd name="T87" fmla="*/ 602 h 936"/>
                <a:gd name="T88" fmla="*/ 0 w 892"/>
                <a:gd name="T89" fmla="*/ 553 h 936"/>
                <a:gd name="T90" fmla="*/ 9 w 892"/>
                <a:gd name="T91" fmla="*/ 365 h 936"/>
                <a:gd name="T92" fmla="*/ 40 w 892"/>
                <a:gd name="T93" fmla="*/ 293 h 936"/>
                <a:gd name="T94" fmla="*/ 101 w 892"/>
                <a:gd name="T95" fmla="*/ 167 h 936"/>
                <a:gd name="T96" fmla="*/ 206 w 892"/>
                <a:gd name="T97" fmla="*/ 70 h 936"/>
                <a:gd name="T98" fmla="*/ 342 w 892"/>
                <a:gd name="T99" fmla="*/ 1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36">
                  <a:moveTo>
                    <a:pt x="445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1" y="139"/>
                  </a:lnTo>
                  <a:lnTo>
                    <a:pt x="209" y="165"/>
                  </a:lnTo>
                  <a:lnTo>
                    <a:pt x="180" y="193"/>
                  </a:lnTo>
                  <a:lnTo>
                    <a:pt x="155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6" y="221"/>
                  </a:lnTo>
                  <a:lnTo>
                    <a:pt x="246" y="199"/>
                  </a:lnTo>
                  <a:lnTo>
                    <a:pt x="279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5" y="145"/>
                  </a:lnTo>
                  <a:lnTo>
                    <a:pt x="492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1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5" y="224"/>
                  </a:lnTo>
                  <a:lnTo>
                    <a:pt x="710" y="193"/>
                  </a:lnTo>
                  <a:lnTo>
                    <a:pt x="682" y="165"/>
                  </a:lnTo>
                  <a:lnTo>
                    <a:pt x="650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5" y="89"/>
                  </a:lnTo>
                  <a:lnTo>
                    <a:pt x="491" y="81"/>
                  </a:lnTo>
                  <a:lnTo>
                    <a:pt x="445" y="78"/>
                  </a:lnTo>
                  <a:close/>
                  <a:moveTo>
                    <a:pt x="445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7" y="27"/>
                  </a:lnTo>
                  <a:lnTo>
                    <a:pt x="644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0" y="167"/>
                  </a:lnTo>
                  <a:lnTo>
                    <a:pt x="816" y="207"/>
                  </a:lnTo>
                  <a:lnTo>
                    <a:pt x="837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89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89" y="572"/>
                  </a:lnTo>
                  <a:lnTo>
                    <a:pt x="882" y="589"/>
                  </a:lnTo>
                  <a:lnTo>
                    <a:pt x="871" y="602"/>
                  </a:lnTo>
                  <a:lnTo>
                    <a:pt x="857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1" y="622"/>
                  </a:lnTo>
                  <a:lnTo>
                    <a:pt x="753" y="637"/>
                  </a:lnTo>
                  <a:lnTo>
                    <a:pt x="741" y="654"/>
                  </a:lnTo>
                  <a:lnTo>
                    <a:pt x="727" y="671"/>
                  </a:lnTo>
                  <a:lnTo>
                    <a:pt x="710" y="689"/>
                  </a:lnTo>
                  <a:lnTo>
                    <a:pt x="690" y="705"/>
                  </a:lnTo>
                  <a:lnTo>
                    <a:pt x="666" y="722"/>
                  </a:lnTo>
                  <a:lnTo>
                    <a:pt x="639" y="737"/>
                  </a:lnTo>
                  <a:lnTo>
                    <a:pt x="609" y="749"/>
                  </a:lnTo>
                  <a:lnTo>
                    <a:pt x="575" y="757"/>
                  </a:lnTo>
                  <a:lnTo>
                    <a:pt x="536" y="763"/>
                  </a:lnTo>
                  <a:lnTo>
                    <a:pt x="526" y="754"/>
                  </a:lnTo>
                  <a:lnTo>
                    <a:pt x="514" y="747"/>
                  </a:lnTo>
                  <a:lnTo>
                    <a:pt x="501" y="745"/>
                  </a:lnTo>
                  <a:lnTo>
                    <a:pt x="461" y="745"/>
                  </a:lnTo>
                  <a:lnTo>
                    <a:pt x="447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0" y="776"/>
                  </a:lnTo>
                  <a:lnTo>
                    <a:pt x="418" y="788"/>
                  </a:lnTo>
                  <a:lnTo>
                    <a:pt x="420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7" y="831"/>
                  </a:lnTo>
                  <a:lnTo>
                    <a:pt x="461" y="833"/>
                  </a:lnTo>
                  <a:lnTo>
                    <a:pt x="501" y="833"/>
                  </a:lnTo>
                  <a:lnTo>
                    <a:pt x="515" y="829"/>
                  </a:lnTo>
                  <a:lnTo>
                    <a:pt x="527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3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5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6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7" y="918"/>
                  </a:lnTo>
                  <a:lnTo>
                    <a:pt x="524" y="928"/>
                  </a:lnTo>
                  <a:lnTo>
                    <a:pt x="486" y="934"/>
                  </a:lnTo>
                  <a:lnTo>
                    <a:pt x="445" y="936"/>
                  </a:lnTo>
                  <a:lnTo>
                    <a:pt x="411" y="933"/>
                  </a:lnTo>
                  <a:lnTo>
                    <a:pt x="375" y="926"/>
                  </a:lnTo>
                  <a:lnTo>
                    <a:pt x="342" y="915"/>
                  </a:lnTo>
                  <a:lnTo>
                    <a:pt x="309" y="898"/>
                  </a:lnTo>
                  <a:lnTo>
                    <a:pt x="278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7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1" y="670"/>
                  </a:lnTo>
                  <a:lnTo>
                    <a:pt x="130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3" y="613"/>
                  </a:lnTo>
                  <a:lnTo>
                    <a:pt x="19" y="602"/>
                  </a:lnTo>
                  <a:lnTo>
                    <a:pt x="9" y="589"/>
                  </a:lnTo>
                  <a:lnTo>
                    <a:pt x="2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2" y="381"/>
                  </a:lnTo>
                  <a:lnTo>
                    <a:pt x="9" y="365"/>
                  </a:lnTo>
                  <a:lnTo>
                    <a:pt x="18" y="352"/>
                  </a:lnTo>
                  <a:lnTo>
                    <a:pt x="31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5" y="207"/>
                  </a:lnTo>
                  <a:lnTo>
                    <a:pt x="101" y="167"/>
                  </a:lnTo>
                  <a:lnTo>
                    <a:pt x="132" y="132"/>
                  </a:lnTo>
                  <a:lnTo>
                    <a:pt x="167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3" y="27"/>
                  </a:lnTo>
                  <a:lnTo>
                    <a:pt x="342" y="12"/>
                  </a:lnTo>
                  <a:lnTo>
                    <a:pt x="392" y="3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8038631" y="1471126"/>
              <a:ext cx="174361" cy="125240"/>
            </a:xfrm>
            <a:custGeom>
              <a:avLst/>
              <a:gdLst>
                <a:gd name="connsiteX0" fmla="*/ 104521 w 174361"/>
                <a:gd name="connsiteY0" fmla="*/ 0 h 125240"/>
                <a:gd name="connsiteX1" fmla="*/ 107415 w 174361"/>
                <a:gd name="connsiteY1" fmla="*/ 194 h 125240"/>
                <a:gd name="connsiteX2" fmla="*/ 110116 w 174361"/>
                <a:gd name="connsiteY2" fmla="*/ 1161 h 125240"/>
                <a:gd name="connsiteX3" fmla="*/ 112431 w 174361"/>
                <a:gd name="connsiteY3" fmla="*/ 2903 h 125240"/>
                <a:gd name="connsiteX4" fmla="*/ 133267 w 174361"/>
                <a:gd name="connsiteY4" fmla="*/ 23609 h 125240"/>
                <a:gd name="connsiteX5" fmla="*/ 153911 w 174361"/>
                <a:gd name="connsiteY5" fmla="*/ 2903 h 125240"/>
                <a:gd name="connsiteX6" fmla="*/ 156226 w 174361"/>
                <a:gd name="connsiteY6" fmla="*/ 1161 h 125240"/>
                <a:gd name="connsiteX7" fmla="*/ 159120 w 174361"/>
                <a:gd name="connsiteY7" fmla="*/ 194 h 125240"/>
                <a:gd name="connsiteX8" fmla="*/ 161821 w 174361"/>
                <a:gd name="connsiteY8" fmla="*/ 0 h 125240"/>
                <a:gd name="connsiteX9" fmla="*/ 164908 w 174361"/>
                <a:gd name="connsiteY9" fmla="*/ 774 h 125240"/>
                <a:gd name="connsiteX10" fmla="*/ 167223 w 174361"/>
                <a:gd name="connsiteY10" fmla="*/ 2322 h 125240"/>
                <a:gd name="connsiteX11" fmla="*/ 174361 w 174361"/>
                <a:gd name="connsiteY11" fmla="*/ 8321 h 125240"/>
                <a:gd name="connsiteX12" fmla="*/ 161435 w 174361"/>
                <a:gd name="connsiteY12" fmla="*/ 13546 h 125240"/>
                <a:gd name="connsiteX13" fmla="*/ 156033 w 174361"/>
                <a:gd name="connsiteY13" fmla="*/ 16255 h 125240"/>
                <a:gd name="connsiteX14" fmla="*/ 151017 w 174361"/>
                <a:gd name="connsiteY14" fmla="*/ 20126 h 125240"/>
                <a:gd name="connsiteX15" fmla="*/ 146772 w 174361"/>
                <a:gd name="connsiteY15" fmla="*/ 24770 h 125240"/>
                <a:gd name="connsiteX16" fmla="*/ 142721 w 174361"/>
                <a:gd name="connsiteY16" fmla="*/ 30382 h 125240"/>
                <a:gd name="connsiteX17" fmla="*/ 139248 w 174361"/>
                <a:gd name="connsiteY17" fmla="*/ 36768 h 125240"/>
                <a:gd name="connsiteX18" fmla="*/ 136161 w 174361"/>
                <a:gd name="connsiteY18" fmla="*/ 43928 h 125240"/>
                <a:gd name="connsiteX19" fmla="*/ 133460 w 174361"/>
                <a:gd name="connsiteY19" fmla="*/ 51668 h 125240"/>
                <a:gd name="connsiteX20" fmla="*/ 130952 w 174361"/>
                <a:gd name="connsiteY20" fmla="*/ 59796 h 125240"/>
                <a:gd name="connsiteX21" fmla="*/ 128830 w 174361"/>
                <a:gd name="connsiteY21" fmla="*/ 68698 h 125240"/>
                <a:gd name="connsiteX22" fmla="*/ 126901 w 174361"/>
                <a:gd name="connsiteY22" fmla="*/ 77793 h 125240"/>
                <a:gd name="connsiteX23" fmla="*/ 125357 w 174361"/>
                <a:gd name="connsiteY23" fmla="*/ 87469 h 125240"/>
                <a:gd name="connsiteX24" fmla="*/ 123814 w 174361"/>
                <a:gd name="connsiteY24" fmla="*/ 97338 h 125240"/>
                <a:gd name="connsiteX25" fmla="*/ 122849 w 174361"/>
                <a:gd name="connsiteY25" fmla="*/ 107594 h 125240"/>
                <a:gd name="connsiteX26" fmla="*/ 121691 w 174361"/>
                <a:gd name="connsiteY26" fmla="*/ 117657 h 125240"/>
                <a:gd name="connsiteX27" fmla="*/ 120978 w 174361"/>
                <a:gd name="connsiteY27" fmla="*/ 125240 h 125240"/>
                <a:gd name="connsiteX28" fmla="*/ 97744 w 174361"/>
                <a:gd name="connsiteY28" fmla="*/ 116082 h 125240"/>
                <a:gd name="connsiteX29" fmla="*/ 57708 w 174361"/>
                <a:gd name="connsiteY29" fmla="*/ 108376 h 125240"/>
                <a:gd name="connsiteX30" fmla="*/ 0 w 174361"/>
                <a:gd name="connsiteY30" fmla="*/ 109444 h 125240"/>
                <a:gd name="connsiteX31" fmla="*/ 531 w 174361"/>
                <a:gd name="connsiteY31" fmla="*/ 104111 h 125240"/>
                <a:gd name="connsiteX32" fmla="*/ 917 w 174361"/>
                <a:gd name="connsiteY32" fmla="*/ 97918 h 125240"/>
                <a:gd name="connsiteX33" fmla="*/ 1689 w 174361"/>
                <a:gd name="connsiteY33" fmla="*/ 91339 h 125240"/>
                <a:gd name="connsiteX34" fmla="*/ 2654 w 174361"/>
                <a:gd name="connsiteY34" fmla="*/ 84759 h 125240"/>
                <a:gd name="connsiteX35" fmla="*/ 3618 w 174361"/>
                <a:gd name="connsiteY35" fmla="*/ 77986 h 125240"/>
                <a:gd name="connsiteX36" fmla="*/ 4583 w 174361"/>
                <a:gd name="connsiteY36" fmla="*/ 71600 h 125240"/>
                <a:gd name="connsiteX37" fmla="*/ 6126 w 174361"/>
                <a:gd name="connsiteY37" fmla="*/ 65408 h 125240"/>
                <a:gd name="connsiteX38" fmla="*/ 7863 w 174361"/>
                <a:gd name="connsiteY38" fmla="*/ 59215 h 125240"/>
                <a:gd name="connsiteX39" fmla="*/ 9792 w 174361"/>
                <a:gd name="connsiteY39" fmla="*/ 53797 h 125240"/>
                <a:gd name="connsiteX40" fmla="*/ 11914 w 174361"/>
                <a:gd name="connsiteY40" fmla="*/ 49346 h 125240"/>
                <a:gd name="connsiteX41" fmla="*/ 14422 w 174361"/>
                <a:gd name="connsiteY41" fmla="*/ 45282 h 125240"/>
                <a:gd name="connsiteX42" fmla="*/ 17316 w 174361"/>
                <a:gd name="connsiteY42" fmla="*/ 42380 h 125240"/>
                <a:gd name="connsiteX43" fmla="*/ 20596 w 174361"/>
                <a:gd name="connsiteY43" fmla="*/ 40251 h 125240"/>
                <a:gd name="connsiteX44" fmla="*/ 84070 w 174361"/>
                <a:gd name="connsiteY44" fmla="*/ 14901 h 125240"/>
                <a:gd name="connsiteX45" fmla="*/ 99119 w 174361"/>
                <a:gd name="connsiteY45" fmla="*/ 2322 h 125240"/>
                <a:gd name="connsiteX46" fmla="*/ 101627 w 174361"/>
                <a:gd name="connsiteY46" fmla="*/ 774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4361" h="125240">
                  <a:moveTo>
                    <a:pt x="104521" y="0"/>
                  </a:moveTo>
                  <a:lnTo>
                    <a:pt x="107415" y="194"/>
                  </a:lnTo>
                  <a:lnTo>
                    <a:pt x="110116" y="1161"/>
                  </a:lnTo>
                  <a:lnTo>
                    <a:pt x="112431" y="2903"/>
                  </a:lnTo>
                  <a:lnTo>
                    <a:pt x="133267" y="23609"/>
                  </a:lnTo>
                  <a:lnTo>
                    <a:pt x="153911" y="2903"/>
                  </a:lnTo>
                  <a:lnTo>
                    <a:pt x="156226" y="1161"/>
                  </a:lnTo>
                  <a:lnTo>
                    <a:pt x="159120" y="194"/>
                  </a:lnTo>
                  <a:lnTo>
                    <a:pt x="161821" y="0"/>
                  </a:lnTo>
                  <a:lnTo>
                    <a:pt x="164908" y="774"/>
                  </a:lnTo>
                  <a:lnTo>
                    <a:pt x="167223" y="2322"/>
                  </a:lnTo>
                  <a:lnTo>
                    <a:pt x="174361" y="8321"/>
                  </a:lnTo>
                  <a:lnTo>
                    <a:pt x="161435" y="13546"/>
                  </a:lnTo>
                  <a:lnTo>
                    <a:pt x="156033" y="16255"/>
                  </a:lnTo>
                  <a:lnTo>
                    <a:pt x="151017" y="20126"/>
                  </a:lnTo>
                  <a:lnTo>
                    <a:pt x="146772" y="24770"/>
                  </a:lnTo>
                  <a:lnTo>
                    <a:pt x="142721" y="30382"/>
                  </a:lnTo>
                  <a:lnTo>
                    <a:pt x="139248" y="36768"/>
                  </a:lnTo>
                  <a:lnTo>
                    <a:pt x="136161" y="43928"/>
                  </a:lnTo>
                  <a:lnTo>
                    <a:pt x="133460" y="51668"/>
                  </a:lnTo>
                  <a:lnTo>
                    <a:pt x="130952" y="59796"/>
                  </a:lnTo>
                  <a:lnTo>
                    <a:pt x="128830" y="68698"/>
                  </a:lnTo>
                  <a:lnTo>
                    <a:pt x="126901" y="77793"/>
                  </a:lnTo>
                  <a:lnTo>
                    <a:pt x="125357" y="87469"/>
                  </a:lnTo>
                  <a:lnTo>
                    <a:pt x="123814" y="97338"/>
                  </a:lnTo>
                  <a:lnTo>
                    <a:pt x="122849" y="107594"/>
                  </a:lnTo>
                  <a:lnTo>
                    <a:pt x="121691" y="117657"/>
                  </a:lnTo>
                  <a:lnTo>
                    <a:pt x="120978" y="125240"/>
                  </a:lnTo>
                  <a:lnTo>
                    <a:pt x="97744" y="116082"/>
                  </a:lnTo>
                  <a:cubicBezTo>
                    <a:pt x="84661" y="112353"/>
                    <a:pt x="71290" y="109857"/>
                    <a:pt x="57708" y="108376"/>
                  </a:cubicBezTo>
                  <a:lnTo>
                    <a:pt x="0" y="109444"/>
                  </a:lnTo>
                  <a:lnTo>
                    <a:pt x="531" y="104111"/>
                  </a:lnTo>
                  <a:lnTo>
                    <a:pt x="917" y="97918"/>
                  </a:lnTo>
                  <a:lnTo>
                    <a:pt x="1689" y="91339"/>
                  </a:lnTo>
                  <a:lnTo>
                    <a:pt x="2654" y="84759"/>
                  </a:lnTo>
                  <a:lnTo>
                    <a:pt x="3618" y="77986"/>
                  </a:lnTo>
                  <a:lnTo>
                    <a:pt x="4583" y="71600"/>
                  </a:lnTo>
                  <a:lnTo>
                    <a:pt x="6126" y="65408"/>
                  </a:lnTo>
                  <a:lnTo>
                    <a:pt x="7863" y="59215"/>
                  </a:lnTo>
                  <a:lnTo>
                    <a:pt x="9792" y="53797"/>
                  </a:lnTo>
                  <a:lnTo>
                    <a:pt x="11914" y="49346"/>
                  </a:lnTo>
                  <a:lnTo>
                    <a:pt x="14422" y="45282"/>
                  </a:lnTo>
                  <a:lnTo>
                    <a:pt x="17316" y="42380"/>
                  </a:lnTo>
                  <a:lnTo>
                    <a:pt x="20596" y="40251"/>
                  </a:lnTo>
                  <a:lnTo>
                    <a:pt x="84070" y="14901"/>
                  </a:lnTo>
                  <a:lnTo>
                    <a:pt x="99119" y="2322"/>
                  </a:lnTo>
                  <a:lnTo>
                    <a:pt x="101627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72" name="Freeform 20"/>
            <p:cNvSpPr>
              <a:spLocks noEditPoints="1"/>
            </p:cNvSpPr>
            <p:nvPr/>
          </p:nvSpPr>
          <p:spPr bwMode="auto">
            <a:xfrm>
              <a:off x="8085657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2 w 892"/>
                <a:gd name="T3" fmla="*/ 139 h 936"/>
                <a:gd name="T4" fmla="*/ 156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5 w 892"/>
                <a:gd name="T11" fmla="*/ 221 h 936"/>
                <a:gd name="T12" fmla="*/ 317 w 892"/>
                <a:gd name="T13" fmla="*/ 164 h 936"/>
                <a:gd name="T14" fmla="*/ 446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6 w 892"/>
                <a:gd name="T25" fmla="*/ 224 h 936"/>
                <a:gd name="T26" fmla="*/ 651 w 892"/>
                <a:gd name="T27" fmla="*/ 139 h 936"/>
                <a:gd name="T28" fmla="*/ 534 w 892"/>
                <a:gd name="T29" fmla="*/ 89 h 936"/>
                <a:gd name="T30" fmla="*/ 446 w 892"/>
                <a:gd name="T31" fmla="*/ 0 h 936"/>
                <a:gd name="T32" fmla="*/ 598 w 892"/>
                <a:gd name="T33" fmla="*/ 27 h 936"/>
                <a:gd name="T34" fmla="*/ 725 w 892"/>
                <a:gd name="T35" fmla="*/ 99 h 936"/>
                <a:gd name="T36" fmla="*/ 815 w 892"/>
                <a:gd name="T37" fmla="*/ 207 h 936"/>
                <a:gd name="T38" fmla="*/ 860 w 892"/>
                <a:gd name="T39" fmla="*/ 341 h 936"/>
                <a:gd name="T40" fmla="*/ 890 w 892"/>
                <a:gd name="T41" fmla="*/ 381 h 936"/>
                <a:gd name="T42" fmla="*/ 890 w 892"/>
                <a:gd name="T43" fmla="*/ 572 h 936"/>
                <a:gd name="T44" fmla="*/ 858 w 892"/>
                <a:gd name="T45" fmla="*/ 613 h 936"/>
                <a:gd name="T46" fmla="*/ 762 w 892"/>
                <a:gd name="T47" fmla="*/ 622 h 936"/>
                <a:gd name="T48" fmla="*/ 731 w 892"/>
                <a:gd name="T49" fmla="*/ 667 h 936"/>
                <a:gd name="T50" fmla="*/ 680 w 892"/>
                <a:gd name="T51" fmla="*/ 713 h 936"/>
                <a:gd name="T52" fmla="*/ 603 w 892"/>
                <a:gd name="T53" fmla="*/ 750 h 936"/>
                <a:gd name="T54" fmla="*/ 527 w 892"/>
                <a:gd name="T55" fmla="*/ 754 h 936"/>
                <a:gd name="T56" fmla="*/ 462 w 892"/>
                <a:gd name="T57" fmla="*/ 745 h 936"/>
                <a:gd name="T58" fmla="*/ 427 w 892"/>
                <a:gd name="T59" fmla="*/ 764 h 936"/>
                <a:gd name="T60" fmla="*/ 421 w 892"/>
                <a:gd name="T61" fmla="*/ 802 h 936"/>
                <a:gd name="T62" fmla="*/ 448 w 892"/>
                <a:gd name="T63" fmla="*/ 831 h 936"/>
                <a:gd name="T64" fmla="*/ 516 w 892"/>
                <a:gd name="T65" fmla="*/ 829 h 936"/>
                <a:gd name="T66" fmla="*/ 578 w 892"/>
                <a:gd name="T67" fmla="*/ 808 h 936"/>
                <a:gd name="T68" fmla="*/ 676 w 892"/>
                <a:gd name="T69" fmla="*/ 776 h 936"/>
                <a:gd name="T70" fmla="*/ 707 w 892"/>
                <a:gd name="T71" fmla="*/ 780 h 936"/>
                <a:gd name="T72" fmla="*/ 644 w 892"/>
                <a:gd name="T73" fmla="*/ 865 h 936"/>
                <a:gd name="T74" fmla="*/ 558 w 892"/>
                <a:gd name="T75" fmla="*/ 918 h 936"/>
                <a:gd name="T76" fmla="*/ 446 w 892"/>
                <a:gd name="T77" fmla="*/ 936 h 936"/>
                <a:gd name="T78" fmla="*/ 342 w 892"/>
                <a:gd name="T79" fmla="*/ 915 h 936"/>
                <a:gd name="T80" fmla="*/ 249 w 892"/>
                <a:gd name="T81" fmla="*/ 854 h 936"/>
                <a:gd name="T82" fmla="*/ 176 w 892"/>
                <a:gd name="T83" fmla="*/ 755 h 936"/>
                <a:gd name="T84" fmla="*/ 131 w 892"/>
                <a:gd name="T85" fmla="*/ 622 h 936"/>
                <a:gd name="T86" fmla="*/ 34 w 892"/>
                <a:gd name="T87" fmla="*/ 613 h 936"/>
                <a:gd name="T88" fmla="*/ 3 w 892"/>
                <a:gd name="T89" fmla="*/ 572 h 936"/>
                <a:gd name="T90" fmla="*/ 3 w 892"/>
                <a:gd name="T91" fmla="*/ 381 h 936"/>
                <a:gd name="T92" fmla="*/ 32 w 892"/>
                <a:gd name="T93" fmla="*/ 341 h 936"/>
                <a:gd name="T94" fmla="*/ 76 w 892"/>
                <a:gd name="T95" fmla="*/ 207 h 936"/>
                <a:gd name="T96" fmla="*/ 166 w 892"/>
                <a:gd name="T97" fmla="*/ 99 h 936"/>
                <a:gd name="T98" fmla="*/ 294 w 892"/>
                <a:gd name="T99" fmla="*/ 27 h 936"/>
                <a:gd name="T100" fmla="*/ 446 w 892"/>
                <a:gd name="T10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936">
                  <a:moveTo>
                    <a:pt x="446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2" y="139"/>
                  </a:lnTo>
                  <a:lnTo>
                    <a:pt x="210" y="165"/>
                  </a:lnTo>
                  <a:lnTo>
                    <a:pt x="180" y="193"/>
                  </a:lnTo>
                  <a:lnTo>
                    <a:pt x="156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5" y="221"/>
                  </a:lnTo>
                  <a:lnTo>
                    <a:pt x="246" y="199"/>
                  </a:lnTo>
                  <a:lnTo>
                    <a:pt x="280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6" y="145"/>
                  </a:lnTo>
                  <a:lnTo>
                    <a:pt x="491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2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6" y="224"/>
                  </a:lnTo>
                  <a:lnTo>
                    <a:pt x="711" y="193"/>
                  </a:lnTo>
                  <a:lnTo>
                    <a:pt x="683" y="165"/>
                  </a:lnTo>
                  <a:lnTo>
                    <a:pt x="651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4" y="89"/>
                  </a:lnTo>
                  <a:lnTo>
                    <a:pt x="491" y="81"/>
                  </a:lnTo>
                  <a:lnTo>
                    <a:pt x="446" y="78"/>
                  </a:lnTo>
                  <a:close/>
                  <a:moveTo>
                    <a:pt x="446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8" y="27"/>
                  </a:lnTo>
                  <a:lnTo>
                    <a:pt x="643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1" y="167"/>
                  </a:lnTo>
                  <a:lnTo>
                    <a:pt x="815" y="207"/>
                  </a:lnTo>
                  <a:lnTo>
                    <a:pt x="836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90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90" y="572"/>
                  </a:lnTo>
                  <a:lnTo>
                    <a:pt x="882" y="589"/>
                  </a:lnTo>
                  <a:lnTo>
                    <a:pt x="872" y="602"/>
                  </a:lnTo>
                  <a:lnTo>
                    <a:pt x="858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2" y="622"/>
                  </a:lnTo>
                  <a:lnTo>
                    <a:pt x="754" y="636"/>
                  </a:lnTo>
                  <a:lnTo>
                    <a:pt x="743" y="650"/>
                  </a:lnTo>
                  <a:lnTo>
                    <a:pt x="731" y="667"/>
                  </a:lnTo>
                  <a:lnTo>
                    <a:pt x="716" y="683"/>
                  </a:lnTo>
                  <a:lnTo>
                    <a:pt x="700" y="698"/>
                  </a:lnTo>
                  <a:lnTo>
                    <a:pt x="680" y="713"/>
                  </a:lnTo>
                  <a:lnTo>
                    <a:pt x="657" y="727"/>
                  </a:lnTo>
                  <a:lnTo>
                    <a:pt x="632" y="740"/>
                  </a:lnTo>
                  <a:lnTo>
                    <a:pt x="603" y="750"/>
                  </a:lnTo>
                  <a:lnTo>
                    <a:pt x="571" y="758"/>
                  </a:lnTo>
                  <a:lnTo>
                    <a:pt x="536" y="763"/>
                  </a:lnTo>
                  <a:lnTo>
                    <a:pt x="527" y="754"/>
                  </a:lnTo>
                  <a:lnTo>
                    <a:pt x="515" y="747"/>
                  </a:lnTo>
                  <a:lnTo>
                    <a:pt x="502" y="745"/>
                  </a:lnTo>
                  <a:lnTo>
                    <a:pt x="462" y="745"/>
                  </a:lnTo>
                  <a:lnTo>
                    <a:pt x="448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1" y="776"/>
                  </a:lnTo>
                  <a:lnTo>
                    <a:pt x="419" y="788"/>
                  </a:lnTo>
                  <a:lnTo>
                    <a:pt x="421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8" y="831"/>
                  </a:lnTo>
                  <a:lnTo>
                    <a:pt x="462" y="833"/>
                  </a:lnTo>
                  <a:lnTo>
                    <a:pt x="502" y="833"/>
                  </a:lnTo>
                  <a:lnTo>
                    <a:pt x="516" y="829"/>
                  </a:lnTo>
                  <a:lnTo>
                    <a:pt x="528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4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4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7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8" y="918"/>
                  </a:lnTo>
                  <a:lnTo>
                    <a:pt x="524" y="928"/>
                  </a:lnTo>
                  <a:lnTo>
                    <a:pt x="487" y="934"/>
                  </a:lnTo>
                  <a:lnTo>
                    <a:pt x="446" y="936"/>
                  </a:lnTo>
                  <a:lnTo>
                    <a:pt x="411" y="933"/>
                  </a:lnTo>
                  <a:lnTo>
                    <a:pt x="376" y="926"/>
                  </a:lnTo>
                  <a:lnTo>
                    <a:pt x="342" y="915"/>
                  </a:lnTo>
                  <a:lnTo>
                    <a:pt x="310" y="898"/>
                  </a:lnTo>
                  <a:lnTo>
                    <a:pt x="279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8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2" y="670"/>
                  </a:lnTo>
                  <a:lnTo>
                    <a:pt x="131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4" y="613"/>
                  </a:lnTo>
                  <a:lnTo>
                    <a:pt x="20" y="602"/>
                  </a:lnTo>
                  <a:lnTo>
                    <a:pt x="9" y="589"/>
                  </a:lnTo>
                  <a:lnTo>
                    <a:pt x="3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3" y="381"/>
                  </a:lnTo>
                  <a:lnTo>
                    <a:pt x="9" y="365"/>
                  </a:lnTo>
                  <a:lnTo>
                    <a:pt x="19" y="352"/>
                  </a:lnTo>
                  <a:lnTo>
                    <a:pt x="32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6" y="207"/>
                  </a:lnTo>
                  <a:lnTo>
                    <a:pt x="102" y="167"/>
                  </a:lnTo>
                  <a:lnTo>
                    <a:pt x="132" y="132"/>
                  </a:lnTo>
                  <a:lnTo>
                    <a:pt x="166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4" y="27"/>
                  </a:lnTo>
                  <a:lnTo>
                    <a:pt x="342" y="12"/>
                  </a:lnTo>
                  <a:lnTo>
                    <a:pt x="393" y="3"/>
                  </a:lnTo>
                  <a:lnTo>
                    <a:pt x="4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214007" y="2627627"/>
            <a:ext cx="389636" cy="349633"/>
            <a:chOff x="8038631" y="1151634"/>
            <a:chExt cx="683053" cy="476634"/>
          </a:xfrm>
          <a:solidFill>
            <a:srgbClr val="FFFFCC"/>
          </a:solidFill>
        </p:grpSpPr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8172758" y="1435820"/>
              <a:ext cx="413163" cy="192448"/>
            </a:xfrm>
            <a:custGeom>
              <a:avLst/>
              <a:gdLst>
                <a:gd name="connsiteX0" fmla="*/ 165138 w 413163"/>
                <a:gd name="connsiteY0" fmla="*/ 0 h 192448"/>
                <a:gd name="connsiteX1" fmla="*/ 168612 w 413163"/>
                <a:gd name="connsiteY1" fmla="*/ 386 h 192448"/>
                <a:gd name="connsiteX2" fmla="*/ 172279 w 413163"/>
                <a:gd name="connsiteY2" fmla="*/ 2122 h 192448"/>
                <a:gd name="connsiteX3" fmla="*/ 175368 w 413163"/>
                <a:gd name="connsiteY3" fmla="*/ 4245 h 192448"/>
                <a:gd name="connsiteX4" fmla="*/ 207409 w 413163"/>
                <a:gd name="connsiteY4" fmla="*/ 36271 h 192448"/>
                <a:gd name="connsiteX5" fmla="*/ 239643 w 413163"/>
                <a:gd name="connsiteY5" fmla="*/ 4245 h 192448"/>
                <a:gd name="connsiteX6" fmla="*/ 242731 w 413163"/>
                <a:gd name="connsiteY6" fmla="*/ 2122 h 192448"/>
                <a:gd name="connsiteX7" fmla="*/ 246398 w 413163"/>
                <a:gd name="connsiteY7" fmla="*/ 386 h 192448"/>
                <a:gd name="connsiteX8" fmla="*/ 250066 w 413163"/>
                <a:gd name="connsiteY8" fmla="*/ 0 h 192448"/>
                <a:gd name="connsiteX9" fmla="*/ 253540 w 413163"/>
                <a:gd name="connsiteY9" fmla="*/ 193 h 192448"/>
                <a:gd name="connsiteX10" fmla="*/ 257400 w 413163"/>
                <a:gd name="connsiteY10" fmla="*/ 1351 h 192448"/>
                <a:gd name="connsiteX11" fmla="*/ 260489 w 413163"/>
                <a:gd name="connsiteY11" fmla="*/ 3473 h 192448"/>
                <a:gd name="connsiteX12" fmla="*/ 283844 w 413163"/>
                <a:gd name="connsiteY12" fmla="*/ 22959 h 192448"/>
                <a:gd name="connsiteX13" fmla="*/ 382477 w 413163"/>
                <a:gd name="connsiteY13" fmla="*/ 62316 h 192448"/>
                <a:gd name="connsiteX14" fmla="*/ 386530 w 413163"/>
                <a:gd name="connsiteY14" fmla="*/ 64632 h 192448"/>
                <a:gd name="connsiteX15" fmla="*/ 390390 w 413163"/>
                <a:gd name="connsiteY15" fmla="*/ 68104 h 192448"/>
                <a:gd name="connsiteX16" fmla="*/ 393865 w 413163"/>
                <a:gd name="connsiteY16" fmla="*/ 72542 h 192448"/>
                <a:gd name="connsiteX17" fmla="*/ 396953 w 413163"/>
                <a:gd name="connsiteY17" fmla="*/ 77944 h 192448"/>
                <a:gd name="connsiteX18" fmla="*/ 399655 w 413163"/>
                <a:gd name="connsiteY18" fmla="*/ 83925 h 192448"/>
                <a:gd name="connsiteX19" fmla="*/ 402165 w 413163"/>
                <a:gd name="connsiteY19" fmla="*/ 90870 h 192448"/>
                <a:gd name="connsiteX20" fmla="*/ 404288 w 413163"/>
                <a:gd name="connsiteY20" fmla="*/ 98394 h 192448"/>
                <a:gd name="connsiteX21" fmla="*/ 406218 w 413163"/>
                <a:gd name="connsiteY21" fmla="*/ 106111 h 192448"/>
                <a:gd name="connsiteX22" fmla="*/ 407955 w 413163"/>
                <a:gd name="connsiteY22" fmla="*/ 114215 h 192448"/>
                <a:gd name="connsiteX23" fmla="*/ 409499 w 413163"/>
                <a:gd name="connsiteY23" fmla="*/ 122511 h 192448"/>
                <a:gd name="connsiteX24" fmla="*/ 410657 w 413163"/>
                <a:gd name="connsiteY24" fmla="*/ 130999 h 192448"/>
                <a:gd name="connsiteX25" fmla="*/ 411815 w 413163"/>
                <a:gd name="connsiteY25" fmla="*/ 139488 h 192448"/>
                <a:gd name="connsiteX26" fmla="*/ 412588 w 413163"/>
                <a:gd name="connsiteY26" fmla="*/ 147784 h 192448"/>
                <a:gd name="connsiteX27" fmla="*/ 413163 w 413163"/>
                <a:gd name="connsiteY27" fmla="*/ 153678 h 192448"/>
                <a:gd name="connsiteX28" fmla="*/ 396287 w 413163"/>
                <a:gd name="connsiteY28" fmla="*/ 153496 h 192448"/>
                <a:gd name="connsiteX29" fmla="*/ 22208 w 413163"/>
                <a:gd name="connsiteY29" fmla="*/ 184566 h 192448"/>
                <a:gd name="connsiteX30" fmla="*/ 0 w 413163"/>
                <a:gd name="connsiteY30" fmla="*/ 175984 h 192448"/>
                <a:gd name="connsiteX31" fmla="*/ 299 w 413163"/>
                <a:gd name="connsiteY31" fmla="*/ 170743 h 192448"/>
                <a:gd name="connsiteX32" fmla="*/ 879 w 413163"/>
                <a:gd name="connsiteY32" fmla="*/ 163412 h 192448"/>
                <a:gd name="connsiteX33" fmla="*/ 1651 w 413163"/>
                <a:gd name="connsiteY33" fmla="*/ 155694 h 192448"/>
                <a:gd name="connsiteX34" fmla="*/ 2423 w 413163"/>
                <a:gd name="connsiteY34" fmla="*/ 147784 h 192448"/>
                <a:gd name="connsiteX35" fmla="*/ 3195 w 413163"/>
                <a:gd name="connsiteY35" fmla="*/ 139488 h 192448"/>
                <a:gd name="connsiteX36" fmla="*/ 4546 w 413163"/>
                <a:gd name="connsiteY36" fmla="*/ 130999 h 192448"/>
                <a:gd name="connsiteX37" fmla="*/ 5704 w 413163"/>
                <a:gd name="connsiteY37" fmla="*/ 122511 h 192448"/>
                <a:gd name="connsiteX38" fmla="*/ 7248 w 413163"/>
                <a:gd name="connsiteY38" fmla="*/ 114215 h 192448"/>
                <a:gd name="connsiteX39" fmla="*/ 8792 w 413163"/>
                <a:gd name="connsiteY39" fmla="*/ 106111 h 192448"/>
                <a:gd name="connsiteX40" fmla="*/ 10722 w 413163"/>
                <a:gd name="connsiteY40" fmla="*/ 98394 h 192448"/>
                <a:gd name="connsiteX41" fmla="*/ 13039 w 413163"/>
                <a:gd name="connsiteY41" fmla="*/ 90870 h 192448"/>
                <a:gd name="connsiteX42" fmla="*/ 15548 w 413163"/>
                <a:gd name="connsiteY42" fmla="*/ 83925 h 192448"/>
                <a:gd name="connsiteX43" fmla="*/ 18250 w 413163"/>
                <a:gd name="connsiteY43" fmla="*/ 77944 h 192448"/>
                <a:gd name="connsiteX44" fmla="*/ 21339 w 413163"/>
                <a:gd name="connsiteY44" fmla="*/ 72542 h 192448"/>
                <a:gd name="connsiteX45" fmla="*/ 24620 w 413163"/>
                <a:gd name="connsiteY45" fmla="*/ 68104 h 192448"/>
                <a:gd name="connsiteX46" fmla="*/ 28480 w 413163"/>
                <a:gd name="connsiteY46" fmla="*/ 64632 h 192448"/>
                <a:gd name="connsiteX47" fmla="*/ 32534 w 413163"/>
                <a:gd name="connsiteY47" fmla="*/ 62316 h 192448"/>
                <a:gd name="connsiteX48" fmla="*/ 131359 w 413163"/>
                <a:gd name="connsiteY48" fmla="*/ 22959 h 192448"/>
                <a:gd name="connsiteX49" fmla="*/ 154522 w 413163"/>
                <a:gd name="connsiteY49" fmla="*/ 3473 h 192448"/>
                <a:gd name="connsiteX50" fmla="*/ 157803 w 413163"/>
                <a:gd name="connsiteY50" fmla="*/ 1351 h 192448"/>
                <a:gd name="connsiteX51" fmla="*/ 161470 w 413163"/>
                <a:gd name="connsiteY51" fmla="*/ 193 h 192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13163" h="192448">
                  <a:moveTo>
                    <a:pt x="165138" y="0"/>
                  </a:moveTo>
                  <a:lnTo>
                    <a:pt x="168612" y="386"/>
                  </a:lnTo>
                  <a:lnTo>
                    <a:pt x="172279" y="2122"/>
                  </a:lnTo>
                  <a:lnTo>
                    <a:pt x="175368" y="4245"/>
                  </a:lnTo>
                  <a:lnTo>
                    <a:pt x="207409" y="36271"/>
                  </a:lnTo>
                  <a:lnTo>
                    <a:pt x="239643" y="4245"/>
                  </a:lnTo>
                  <a:lnTo>
                    <a:pt x="242731" y="2122"/>
                  </a:lnTo>
                  <a:lnTo>
                    <a:pt x="246398" y="386"/>
                  </a:lnTo>
                  <a:lnTo>
                    <a:pt x="250066" y="0"/>
                  </a:lnTo>
                  <a:lnTo>
                    <a:pt x="253540" y="193"/>
                  </a:lnTo>
                  <a:lnTo>
                    <a:pt x="257400" y="1351"/>
                  </a:lnTo>
                  <a:lnTo>
                    <a:pt x="260489" y="3473"/>
                  </a:lnTo>
                  <a:lnTo>
                    <a:pt x="283844" y="22959"/>
                  </a:lnTo>
                  <a:lnTo>
                    <a:pt x="382477" y="62316"/>
                  </a:lnTo>
                  <a:lnTo>
                    <a:pt x="386530" y="64632"/>
                  </a:lnTo>
                  <a:lnTo>
                    <a:pt x="390390" y="68104"/>
                  </a:lnTo>
                  <a:lnTo>
                    <a:pt x="393865" y="72542"/>
                  </a:lnTo>
                  <a:lnTo>
                    <a:pt x="396953" y="77944"/>
                  </a:lnTo>
                  <a:lnTo>
                    <a:pt x="399655" y="83925"/>
                  </a:lnTo>
                  <a:lnTo>
                    <a:pt x="402165" y="90870"/>
                  </a:lnTo>
                  <a:lnTo>
                    <a:pt x="404288" y="98394"/>
                  </a:lnTo>
                  <a:lnTo>
                    <a:pt x="406218" y="106111"/>
                  </a:lnTo>
                  <a:lnTo>
                    <a:pt x="407955" y="114215"/>
                  </a:lnTo>
                  <a:lnTo>
                    <a:pt x="409499" y="122511"/>
                  </a:lnTo>
                  <a:lnTo>
                    <a:pt x="410657" y="130999"/>
                  </a:lnTo>
                  <a:lnTo>
                    <a:pt x="411815" y="139488"/>
                  </a:lnTo>
                  <a:lnTo>
                    <a:pt x="412588" y="147784"/>
                  </a:lnTo>
                  <a:lnTo>
                    <a:pt x="413163" y="153678"/>
                  </a:lnTo>
                  <a:lnTo>
                    <a:pt x="396287" y="153496"/>
                  </a:lnTo>
                  <a:cubicBezTo>
                    <a:pt x="260291" y="163636"/>
                    <a:pt x="120967" y="210905"/>
                    <a:pt x="22208" y="184566"/>
                  </a:cubicBezTo>
                  <a:lnTo>
                    <a:pt x="0" y="175984"/>
                  </a:lnTo>
                  <a:lnTo>
                    <a:pt x="299" y="170743"/>
                  </a:lnTo>
                  <a:lnTo>
                    <a:pt x="879" y="163412"/>
                  </a:lnTo>
                  <a:lnTo>
                    <a:pt x="1651" y="155694"/>
                  </a:lnTo>
                  <a:lnTo>
                    <a:pt x="2423" y="147784"/>
                  </a:lnTo>
                  <a:lnTo>
                    <a:pt x="3195" y="139488"/>
                  </a:lnTo>
                  <a:lnTo>
                    <a:pt x="4546" y="130999"/>
                  </a:lnTo>
                  <a:lnTo>
                    <a:pt x="5704" y="122511"/>
                  </a:lnTo>
                  <a:lnTo>
                    <a:pt x="7248" y="114215"/>
                  </a:lnTo>
                  <a:lnTo>
                    <a:pt x="8792" y="106111"/>
                  </a:lnTo>
                  <a:lnTo>
                    <a:pt x="10722" y="98394"/>
                  </a:lnTo>
                  <a:lnTo>
                    <a:pt x="13039" y="90870"/>
                  </a:lnTo>
                  <a:lnTo>
                    <a:pt x="15548" y="83925"/>
                  </a:lnTo>
                  <a:lnTo>
                    <a:pt x="18250" y="77944"/>
                  </a:lnTo>
                  <a:lnTo>
                    <a:pt x="21339" y="72542"/>
                  </a:lnTo>
                  <a:lnTo>
                    <a:pt x="24620" y="68104"/>
                  </a:lnTo>
                  <a:lnTo>
                    <a:pt x="28480" y="64632"/>
                  </a:lnTo>
                  <a:lnTo>
                    <a:pt x="32534" y="62316"/>
                  </a:lnTo>
                  <a:lnTo>
                    <a:pt x="131359" y="22959"/>
                  </a:lnTo>
                  <a:lnTo>
                    <a:pt x="154522" y="3473"/>
                  </a:lnTo>
                  <a:lnTo>
                    <a:pt x="157803" y="1351"/>
                  </a:lnTo>
                  <a:lnTo>
                    <a:pt x="161470" y="1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75" name="Freeform 16"/>
            <p:cNvSpPr>
              <a:spLocks noEditPoints="1"/>
            </p:cNvSpPr>
            <p:nvPr/>
          </p:nvSpPr>
          <p:spPr bwMode="auto">
            <a:xfrm>
              <a:off x="8246561" y="1151634"/>
              <a:ext cx="267401" cy="280134"/>
            </a:xfrm>
            <a:custGeom>
              <a:avLst/>
              <a:gdLst>
                <a:gd name="T0" fmla="*/ 575 w 1385"/>
                <a:gd name="T1" fmla="*/ 132 h 1452"/>
                <a:gd name="T2" fmla="*/ 418 w 1385"/>
                <a:gd name="T3" fmla="*/ 190 h 1452"/>
                <a:gd name="T4" fmla="*/ 290 w 1385"/>
                <a:gd name="T5" fmla="*/ 289 h 1452"/>
                <a:gd name="T6" fmla="*/ 204 w 1385"/>
                <a:gd name="T7" fmla="*/ 419 h 1452"/>
                <a:gd name="T8" fmla="*/ 191 w 1385"/>
                <a:gd name="T9" fmla="*/ 528 h 1452"/>
                <a:gd name="T10" fmla="*/ 248 w 1385"/>
                <a:gd name="T11" fmla="*/ 447 h 1452"/>
                <a:gd name="T12" fmla="*/ 343 w 1385"/>
                <a:gd name="T13" fmla="*/ 336 h 1452"/>
                <a:gd name="T14" fmla="*/ 473 w 1385"/>
                <a:gd name="T15" fmla="*/ 262 h 1452"/>
                <a:gd name="T16" fmla="*/ 634 w 1385"/>
                <a:gd name="T17" fmla="*/ 226 h 1452"/>
                <a:gd name="T18" fmla="*/ 808 w 1385"/>
                <a:gd name="T19" fmla="*/ 234 h 1452"/>
                <a:gd name="T20" fmla="*/ 959 w 1385"/>
                <a:gd name="T21" fmla="*/ 282 h 1452"/>
                <a:gd name="T22" fmla="*/ 1079 w 1385"/>
                <a:gd name="T23" fmla="*/ 369 h 1452"/>
                <a:gd name="T24" fmla="*/ 1161 w 1385"/>
                <a:gd name="T25" fmla="*/ 491 h 1452"/>
                <a:gd name="T26" fmla="*/ 1213 w 1385"/>
                <a:gd name="T27" fmla="*/ 519 h 1452"/>
                <a:gd name="T28" fmla="*/ 1158 w 1385"/>
                <a:gd name="T29" fmla="*/ 373 h 1452"/>
                <a:gd name="T30" fmla="*/ 1056 w 1385"/>
                <a:gd name="T31" fmla="*/ 252 h 1452"/>
                <a:gd name="T32" fmla="*/ 918 w 1385"/>
                <a:gd name="T33" fmla="*/ 166 h 1452"/>
                <a:gd name="T34" fmla="*/ 752 w 1385"/>
                <a:gd name="T35" fmla="*/ 124 h 1452"/>
                <a:gd name="T36" fmla="*/ 759 w 1385"/>
                <a:gd name="T37" fmla="*/ 3 h 1452"/>
                <a:gd name="T38" fmla="*/ 943 w 1385"/>
                <a:gd name="T39" fmla="*/ 46 h 1452"/>
                <a:gd name="T40" fmla="*/ 1103 w 1385"/>
                <a:gd name="T41" fmla="*/ 134 h 1452"/>
                <a:gd name="T42" fmla="*/ 1228 w 1385"/>
                <a:gd name="T43" fmla="*/ 259 h 1452"/>
                <a:gd name="T44" fmla="*/ 1310 w 1385"/>
                <a:gd name="T45" fmla="*/ 414 h 1452"/>
                <a:gd name="T46" fmla="*/ 1353 w 1385"/>
                <a:gd name="T47" fmla="*/ 542 h 1452"/>
                <a:gd name="T48" fmla="*/ 1383 w 1385"/>
                <a:gd name="T49" fmla="*/ 596 h 1452"/>
                <a:gd name="T50" fmla="*/ 1382 w 1385"/>
                <a:gd name="T51" fmla="*/ 884 h 1452"/>
                <a:gd name="T52" fmla="*/ 1345 w 1385"/>
                <a:gd name="T53" fmla="*/ 942 h 1452"/>
                <a:gd name="T54" fmla="*/ 1278 w 1385"/>
                <a:gd name="T55" fmla="*/ 966 h 1452"/>
                <a:gd name="T56" fmla="*/ 1160 w 1385"/>
                <a:gd name="T57" fmla="*/ 1002 h 1452"/>
                <a:gd name="T58" fmla="*/ 1108 w 1385"/>
                <a:gd name="T59" fmla="*/ 1065 h 1452"/>
                <a:gd name="T60" fmla="*/ 1029 w 1385"/>
                <a:gd name="T61" fmla="*/ 1124 h 1452"/>
                <a:gd name="T62" fmla="*/ 923 w 1385"/>
                <a:gd name="T63" fmla="*/ 1169 h 1452"/>
                <a:gd name="T64" fmla="*/ 818 w 1385"/>
                <a:gd name="T65" fmla="*/ 1170 h 1452"/>
                <a:gd name="T66" fmla="*/ 718 w 1385"/>
                <a:gd name="T67" fmla="*/ 1157 h 1452"/>
                <a:gd name="T68" fmla="*/ 670 w 1385"/>
                <a:gd name="T69" fmla="*/ 1177 h 1452"/>
                <a:gd name="T70" fmla="*/ 650 w 1385"/>
                <a:gd name="T71" fmla="*/ 1225 h 1452"/>
                <a:gd name="T72" fmla="*/ 670 w 1385"/>
                <a:gd name="T73" fmla="*/ 1272 h 1452"/>
                <a:gd name="T74" fmla="*/ 718 w 1385"/>
                <a:gd name="T75" fmla="*/ 1291 h 1452"/>
                <a:gd name="T76" fmla="*/ 812 w 1385"/>
                <a:gd name="T77" fmla="*/ 1284 h 1452"/>
                <a:gd name="T78" fmla="*/ 883 w 1385"/>
                <a:gd name="T79" fmla="*/ 1257 h 1452"/>
                <a:gd name="T80" fmla="*/ 1005 w 1385"/>
                <a:gd name="T81" fmla="*/ 1224 h 1452"/>
                <a:gd name="T82" fmla="*/ 1099 w 1385"/>
                <a:gd name="T83" fmla="*/ 1174 h 1452"/>
                <a:gd name="T84" fmla="*/ 1079 w 1385"/>
                <a:gd name="T85" fmla="*/ 1244 h 1452"/>
                <a:gd name="T86" fmla="*/ 994 w 1385"/>
                <a:gd name="T87" fmla="*/ 1349 h 1452"/>
                <a:gd name="T88" fmla="*/ 884 w 1385"/>
                <a:gd name="T89" fmla="*/ 1419 h 1452"/>
                <a:gd name="T90" fmla="*/ 746 w 1385"/>
                <a:gd name="T91" fmla="*/ 1450 h 1452"/>
                <a:gd name="T92" fmla="*/ 606 w 1385"/>
                <a:gd name="T93" fmla="*/ 1444 h 1452"/>
                <a:gd name="T94" fmla="*/ 482 w 1385"/>
                <a:gd name="T95" fmla="*/ 1395 h 1452"/>
                <a:gd name="T96" fmla="*/ 371 w 1385"/>
                <a:gd name="T97" fmla="*/ 1309 h 1452"/>
                <a:gd name="T98" fmla="*/ 280 w 1385"/>
                <a:gd name="T99" fmla="*/ 1185 h 1452"/>
                <a:gd name="T100" fmla="*/ 216 w 1385"/>
                <a:gd name="T101" fmla="*/ 1026 h 1452"/>
                <a:gd name="T102" fmla="*/ 82 w 1385"/>
                <a:gd name="T103" fmla="*/ 963 h 1452"/>
                <a:gd name="T104" fmla="*/ 23 w 1385"/>
                <a:gd name="T105" fmla="*/ 926 h 1452"/>
                <a:gd name="T106" fmla="*/ 0 w 1385"/>
                <a:gd name="T107" fmla="*/ 859 h 1452"/>
                <a:gd name="T108" fmla="*/ 9 w 1385"/>
                <a:gd name="T109" fmla="*/ 575 h 1452"/>
                <a:gd name="T110" fmla="*/ 49 w 1385"/>
                <a:gd name="T111" fmla="*/ 529 h 1452"/>
                <a:gd name="T112" fmla="*/ 98 w 1385"/>
                <a:gd name="T113" fmla="*/ 360 h 1452"/>
                <a:gd name="T114" fmla="*/ 195 w 1385"/>
                <a:gd name="T115" fmla="*/ 214 h 1452"/>
                <a:gd name="T116" fmla="*/ 333 w 1385"/>
                <a:gd name="T117" fmla="*/ 101 h 1452"/>
                <a:gd name="T118" fmla="*/ 501 w 1385"/>
                <a:gd name="T119" fmla="*/ 27 h 1452"/>
                <a:gd name="T120" fmla="*/ 692 w 1385"/>
                <a:gd name="T121" fmla="*/ 0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85" h="1452">
                  <a:moveTo>
                    <a:pt x="692" y="120"/>
                  </a:moveTo>
                  <a:lnTo>
                    <a:pt x="633" y="124"/>
                  </a:lnTo>
                  <a:lnTo>
                    <a:pt x="575" y="132"/>
                  </a:lnTo>
                  <a:lnTo>
                    <a:pt x="520" y="146"/>
                  </a:lnTo>
                  <a:lnTo>
                    <a:pt x="468" y="166"/>
                  </a:lnTo>
                  <a:lnTo>
                    <a:pt x="418" y="190"/>
                  </a:lnTo>
                  <a:lnTo>
                    <a:pt x="372" y="220"/>
                  </a:lnTo>
                  <a:lnTo>
                    <a:pt x="329" y="252"/>
                  </a:lnTo>
                  <a:lnTo>
                    <a:pt x="290" y="289"/>
                  </a:lnTo>
                  <a:lnTo>
                    <a:pt x="256" y="330"/>
                  </a:lnTo>
                  <a:lnTo>
                    <a:pt x="227" y="373"/>
                  </a:lnTo>
                  <a:lnTo>
                    <a:pt x="204" y="419"/>
                  </a:lnTo>
                  <a:lnTo>
                    <a:pt x="185" y="468"/>
                  </a:lnTo>
                  <a:lnTo>
                    <a:pt x="172" y="519"/>
                  </a:lnTo>
                  <a:lnTo>
                    <a:pt x="191" y="528"/>
                  </a:lnTo>
                  <a:lnTo>
                    <a:pt x="206" y="540"/>
                  </a:lnTo>
                  <a:lnTo>
                    <a:pt x="224" y="491"/>
                  </a:lnTo>
                  <a:lnTo>
                    <a:pt x="248" y="447"/>
                  </a:lnTo>
                  <a:lnTo>
                    <a:pt x="275" y="406"/>
                  </a:lnTo>
                  <a:lnTo>
                    <a:pt x="306" y="369"/>
                  </a:lnTo>
                  <a:lnTo>
                    <a:pt x="343" y="336"/>
                  </a:lnTo>
                  <a:lnTo>
                    <a:pt x="382" y="307"/>
                  </a:lnTo>
                  <a:lnTo>
                    <a:pt x="426" y="282"/>
                  </a:lnTo>
                  <a:lnTo>
                    <a:pt x="473" y="262"/>
                  </a:lnTo>
                  <a:lnTo>
                    <a:pt x="524" y="245"/>
                  </a:lnTo>
                  <a:lnTo>
                    <a:pt x="577" y="234"/>
                  </a:lnTo>
                  <a:lnTo>
                    <a:pt x="634" y="226"/>
                  </a:lnTo>
                  <a:lnTo>
                    <a:pt x="692" y="224"/>
                  </a:lnTo>
                  <a:lnTo>
                    <a:pt x="752" y="226"/>
                  </a:lnTo>
                  <a:lnTo>
                    <a:pt x="808" y="234"/>
                  </a:lnTo>
                  <a:lnTo>
                    <a:pt x="862" y="245"/>
                  </a:lnTo>
                  <a:lnTo>
                    <a:pt x="913" y="262"/>
                  </a:lnTo>
                  <a:lnTo>
                    <a:pt x="959" y="282"/>
                  </a:lnTo>
                  <a:lnTo>
                    <a:pt x="1004" y="307"/>
                  </a:lnTo>
                  <a:lnTo>
                    <a:pt x="1043" y="336"/>
                  </a:lnTo>
                  <a:lnTo>
                    <a:pt x="1079" y="369"/>
                  </a:lnTo>
                  <a:lnTo>
                    <a:pt x="1110" y="406"/>
                  </a:lnTo>
                  <a:lnTo>
                    <a:pt x="1138" y="447"/>
                  </a:lnTo>
                  <a:lnTo>
                    <a:pt x="1161" y="491"/>
                  </a:lnTo>
                  <a:lnTo>
                    <a:pt x="1179" y="540"/>
                  </a:lnTo>
                  <a:lnTo>
                    <a:pt x="1194" y="528"/>
                  </a:lnTo>
                  <a:lnTo>
                    <a:pt x="1213" y="519"/>
                  </a:lnTo>
                  <a:lnTo>
                    <a:pt x="1201" y="468"/>
                  </a:lnTo>
                  <a:lnTo>
                    <a:pt x="1182" y="419"/>
                  </a:lnTo>
                  <a:lnTo>
                    <a:pt x="1158" y="373"/>
                  </a:lnTo>
                  <a:lnTo>
                    <a:pt x="1129" y="330"/>
                  </a:lnTo>
                  <a:lnTo>
                    <a:pt x="1095" y="289"/>
                  </a:lnTo>
                  <a:lnTo>
                    <a:pt x="1056" y="252"/>
                  </a:lnTo>
                  <a:lnTo>
                    <a:pt x="1014" y="220"/>
                  </a:lnTo>
                  <a:lnTo>
                    <a:pt x="968" y="190"/>
                  </a:lnTo>
                  <a:lnTo>
                    <a:pt x="918" y="166"/>
                  </a:lnTo>
                  <a:lnTo>
                    <a:pt x="866" y="146"/>
                  </a:lnTo>
                  <a:lnTo>
                    <a:pt x="811" y="132"/>
                  </a:lnTo>
                  <a:lnTo>
                    <a:pt x="752" y="124"/>
                  </a:lnTo>
                  <a:lnTo>
                    <a:pt x="692" y="120"/>
                  </a:lnTo>
                  <a:close/>
                  <a:moveTo>
                    <a:pt x="692" y="0"/>
                  </a:moveTo>
                  <a:lnTo>
                    <a:pt x="759" y="3"/>
                  </a:lnTo>
                  <a:lnTo>
                    <a:pt x="822" y="11"/>
                  </a:lnTo>
                  <a:lnTo>
                    <a:pt x="884" y="27"/>
                  </a:lnTo>
                  <a:lnTo>
                    <a:pt x="943" y="46"/>
                  </a:lnTo>
                  <a:lnTo>
                    <a:pt x="999" y="71"/>
                  </a:lnTo>
                  <a:lnTo>
                    <a:pt x="1053" y="101"/>
                  </a:lnTo>
                  <a:lnTo>
                    <a:pt x="1103" y="134"/>
                  </a:lnTo>
                  <a:lnTo>
                    <a:pt x="1148" y="172"/>
                  </a:lnTo>
                  <a:lnTo>
                    <a:pt x="1190" y="214"/>
                  </a:lnTo>
                  <a:lnTo>
                    <a:pt x="1228" y="259"/>
                  </a:lnTo>
                  <a:lnTo>
                    <a:pt x="1260" y="308"/>
                  </a:lnTo>
                  <a:lnTo>
                    <a:pt x="1287" y="360"/>
                  </a:lnTo>
                  <a:lnTo>
                    <a:pt x="1310" y="414"/>
                  </a:lnTo>
                  <a:lnTo>
                    <a:pt x="1326" y="470"/>
                  </a:lnTo>
                  <a:lnTo>
                    <a:pt x="1336" y="529"/>
                  </a:lnTo>
                  <a:lnTo>
                    <a:pt x="1353" y="542"/>
                  </a:lnTo>
                  <a:lnTo>
                    <a:pt x="1366" y="557"/>
                  </a:lnTo>
                  <a:lnTo>
                    <a:pt x="1377" y="575"/>
                  </a:lnTo>
                  <a:lnTo>
                    <a:pt x="1383" y="596"/>
                  </a:lnTo>
                  <a:lnTo>
                    <a:pt x="1385" y="619"/>
                  </a:lnTo>
                  <a:lnTo>
                    <a:pt x="1385" y="859"/>
                  </a:lnTo>
                  <a:lnTo>
                    <a:pt x="1382" y="884"/>
                  </a:lnTo>
                  <a:lnTo>
                    <a:pt x="1374" y="906"/>
                  </a:lnTo>
                  <a:lnTo>
                    <a:pt x="1361" y="926"/>
                  </a:lnTo>
                  <a:lnTo>
                    <a:pt x="1345" y="942"/>
                  </a:lnTo>
                  <a:lnTo>
                    <a:pt x="1326" y="955"/>
                  </a:lnTo>
                  <a:lnTo>
                    <a:pt x="1303" y="963"/>
                  </a:lnTo>
                  <a:lnTo>
                    <a:pt x="1278" y="966"/>
                  </a:lnTo>
                  <a:lnTo>
                    <a:pt x="1182" y="966"/>
                  </a:lnTo>
                  <a:lnTo>
                    <a:pt x="1173" y="983"/>
                  </a:lnTo>
                  <a:lnTo>
                    <a:pt x="1160" y="1002"/>
                  </a:lnTo>
                  <a:lnTo>
                    <a:pt x="1145" y="1023"/>
                  </a:lnTo>
                  <a:lnTo>
                    <a:pt x="1128" y="1043"/>
                  </a:lnTo>
                  <a:lnTo>
                    <a:pt x="1108" y="1065"/>
                  </a:lnTo>
                  <a:lnTo>
                    <a:pt x="1084" y="1086"/>
                  </a:lnTo>
                  <a:lnTo>
                    <a:pt x="1059" y="1105"/>
                  </a:lnTo>
                  <a:lnTo>
                    <a:pt x="1029" y="1124"/>
                  </a:lnTo>
                  <a:lnTo>
                    <a:pt x="997" y="1142"/>
                  </a:lnTo>
                  <a:lnTo>
                    <a:pt x="961" y="1156"/>
                  </a:lnTo>
                  <a:lnTo>
                    <a:pt x="923" y="1169"/>
                  </a:lnTo>
                  <a:lnTo>
                    <a:pt x="880" y="1178"/>
                  </a:lnTo>
                  <a:lnTo>
                    <a:pt x="832" y="1184"/>
                  </a:lnTo>
                  <a:lnTo>
                    <a:pt x="818" y="1170"/>
                  </a:lnTo>
                  <a:lnTo>
                    <a:pt x="800" y="1160"/>
                  </a:lnTo>
                  <a:lnTo>
                    <a:pt x="779" y="1157"/>
                  </a:lnTo>
                  <a:lnTo>
                    <a:pt x="718" y="1157"/>
                  </a:lnTo>
                  <a:lnTo>
                    <a:pt x="699" y="1160"/>
                  </a:lnTo>
                  <a:lnTo>
                    <a:pt x="683" y="1166"/>
                  </a:lnTo>
                  <a:lnTo>
                    <a:pt x="670" y="1177"/>
                  </a:lnTo>
                  <a:lnTo>
                    <a:pt x="660" y="1190"/>
                  </a:lnTo>
                  <a:lnTo>
                    <a:pt x="653" y="1206"/>
                  </a:lnTo>
                  <a:lnTo>
                    <a:pt x="650" y="1225"/>
                  </a:lnTo>
                  <a:lnTo>
                    <a:pt x="653" y="1242"/>
                  </a:lnTo>
                  <a:lnTo>
                    <a:pt x="660" y="1258"/>
                  </a:lnTo>
                  <a:lnTo>
                    <a:pt x="670" y="1272"/>
                  </a:lnTo>
                  <a:lnTo>
                    <a:pt x="683" y="1283"/>
                  </a:lnTo>
                  <a:lnTo>
                    <a:pt x="699" y="1289"/>
                  </a:lnTo>
                  <a:lnTo>
                    <a:pt x="718" y="1291"/>
                  </a:lnTo>
                  <a:lnTo>
                    <a:pt x="779" y="1291"/>
                  </a:lnTo>
                  <a:lnTo>
                    <a:pt x="795" y="1289"/>
                  </a:lnTo>
                  <a:lnTo>
                    <a:pt x="812" y="1284"/>
                  </a:lnTo>
                  <a:lnTo>
                    <a:pt x="825" y="1274"/>
                  </a:lnTo>
                  <a:lnTo>
                    <a:pt x="835" y="1262"/>
                  </a:lnTo>
                  <a:lnTo>
                    <a:pt x="883" y="1257"/>
                  </a:lnTo>
                  <a:lnTo>
                    <a:pt x="927" y="1248"/>
                  </a:lnTo>
                  <a:lnTo>
                    <a:pt x="968" y="1238"/>
                  </a:lnTo>
                  <a:lnTo>
                    <a:pt x="1005" y="1224"/>
                  </a:lnTo>
                  <a:lnTo>
                    <a:pt x="1039" y="1208"/>
                  </a:lnTo>
                  <a:lnTo>
                    <a:pt x="1071" y="1192"/>
                  </a:lnTo>
                  <a:lnTo>
                    <a:pt x="1099" y="1174"/>
                  </a:lnTo>
                  <a:lnTo>
                    <a:pt x="1125" y="1156"/>
                  </a:lnTo>
                  <a:lnTo>
                    <a:pt x="1103" y="1202"/>
                  </a:lnTo>
                  <a:lnTo>
                    <a:pt x="1079" y="1244"/>
                  </a:lnTo>
                  <a:lnTo>
                    <a:pt x="1053" y="1283"/>
                  </a:lnTo>
                  <a:lnTo>
                    <a:pt x="1024" y="1318"/>
                  </a:lnTo>
                  <a:lnTo>
                    <a:pt x="994" y="1349"/>
                  </a:lnTo>
                  <a:lnTo>
                    <a:pt x="959" y="1376"/>
                  </a:lnTo>
                  <a:lnTo>
                    <a:pt x="924" y="1399"/>
                  </a:lnTo>
                  <a:lnTo>
                    <a:pt x="884" y="1419"/>
                  </a:lnTo>
                  <a:lnTo>
                    <a:pt x="841" y="1433"/>
                  </a:lnTo>
                  <a:lnTo>
                    <a:pt x="795" y="1444"/>
                  </a:lnTo>
                  <a:lnTo>
                    <a:pt x="746" y="1450"/>
                  </a:lnTo>
                  <a:lnTo>
                    <a:pt x="692" y="1452"/>
                  </a:lnTo>
                  <a:lnTo>
                    <a:pt x="649" y="1450"/>
                  </a:lnTo>
                  <a:lnTo>
                    <a:pt x="606" y="1444"/>
                  </a:lnTo>
                  <a:lnTo>
                    <a:pt x="563" y="1432"/>
                  </a:lnTo>
                  <a:lnTo>
                    <a:pt x="522" y="1415"/>
                  </a:lnTo>
                  <a:lnTo>
                    <a:pt x="482" y="1395"/>
                  </a:lnTo>
                  <a:lnTo>
                    <a:pt x="443" y="1370"/>
                  </a:lnTo>
                  <a:lnTo>
                    <a:pt x="405" y="1341"/>
                  </a:lnTo>
                  <a:lnTo>
                    <a:pt x="371" y="1309"/>
                  </a:lnTo>
                  <a:lnTo>
                    <a:pt x="337" y="1271"/>
                  </a:lnTo>
                  <a:lnTo>
                    <a:pt x="307" y="1230"/>
                  </a:lnTo>
                  <a:lnTo>
                    <a:pt x="280" y="1185"/>
                  </a:lnTo>
                  <a:lnTo>
                    <a:pt x="255" y="1135"/>
                  </a:lnTo>
                  <a:lnTo>
                    <a:pt x="234" y="1082"/>
                  </a:lnTo>
                  <a:lnTo>
                    <a:pt x="216" y="1026"/>
                  </a:lnTo>
                  <a:lnTo>
                    <a:pt x="202" y="966"/>
                  </a:lnTo>
                  <a:lnTo>
                    <a:pt x="106" y="966"/>
                  </a:lnTo>
                  <a:lnTo>
                    <a:pt x="82" y="963"/>
                  </a:lnTo>
                  <a:lnTo>
                    <a:pt x="60" y="955"/>
                  </a:lnTo>
                  <a:lnTo>
                    <a:pt x="40" y="942"/>
                  </a:lnTo>
                  <a:lnTo>
                    <a:pt x="23" y="926"/>
                  </a:lnTo>
                  <a:lnTo>
                    <a:pt x="11" y="906"/>
                  </a:lnTo>
                  <a:lnTo>
                    <a:pt x="3" y="884"/>
                  </a:lnTo>
                  <a:lnTo>
                    <a:pt x="0" y="859"/>
                  </a:lnTo>
                  <a:lnTo>
                    <a:pt x="0" y="619"/>
                  </a:lnTo>
                  <a:lnTo>
                    <a:pt x="3" y="596"/>
                  </a:lnTo>
                  <a:lnTo>
                    <a:pt x="9" y="575"/>
                  </a:lnTo>
                  <a:lnTo>
                    <a:pt x="19" y="557"/>
                  </a:lnTo>
                  <a:lnTo>
                    <a:pt x="33" y="542"/>
                  </a:lnTo>
                  <a:lnTo>
                    <a:pt x="49" y="529"/>
                  </a:lnTo>
                  <a:lnTo>
                    <a:pt x="60" y="470"/>
                  </a:lnTo>
                  <a:lnTo>
                    <a:pt x="76" y="414"/>
                  </a:lnTo>
                  <a:lnTo>
                    <a:pt x="98" y="360"/>
                  </a:lnTo>
                  <a:lnTo>
                    <a:pt x="126" y="308"/>
                  </a:lnTo>
                  <a:lnTo>
                    <a:pt x="158" y="259"/>
                  </a:lnTo>
                  <a:lnTo>
                    <a:pt x="195" y="214"/>
                  </a:lnTo>
                  <a:lnTo>
                    <a:pt x="237" y="172"/>
                  </a:lnTo>
                  <a:lnTo>
                    <a:pt x="283" y="134"/>
                  </a:lnTo>
                  <a:lnTo>
                    <a:pt x="333" y="101"/>
                  </a:lnTo>
                  <a:lnTo>
                    <a:pt x="386" y="71"/>
                  </a:lnTo>
                  <a:lnTo>
                    <a:pt x="442" y="46"/>
                  </a:lnTo>
                  <a:lnTo>
                    <a:pt x="501" y="27"/>
                  </a:lnTo>
                  <a:lnTo>
                    <a:pt x="564" y="11"/>
                  </a:lnTo>
                  <a:lnTo>
                    <a:pt x="627" y="3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8547533" y="1471126"/>
              <a:ext cx="174151" cy="113601"/>
            </a:xfrm>
            <a:custGeom>
              <a:avLst/>
              <a:gdLst>
                <a:gd name="connsiteX0" fmla="*/ 12348 w 174151"/>
                <a:gd name="connsiteY0" fmla="*/ 0 h 113601"/>
                <a:gd name="connsiteX1" fmla="*/ 15434 w 174151"/>
                <a:gd name="connsiteY1" fmla="*/ 194 h 113601"/>
                <a:gd name="connsiteX2" fmla="*/ 18135 w 174151"/>
                <a:gd name="connsiteY2" fmla="*/ 1161 h 113601"/>
                <a:gd name="connsiteX3" fmla="*/ 20643 w 174151"/>
                <a:gd name="connsiteY3" fmla="*/ 2903 h 113601"/>
                <a:gd name="connsiteX4" fmla="*/ 41094 w 174151"/>
                <a:gd name="connsiteY4" fmla="*/ 23609 h 113601"/>
                <a:gd name="connsiteX5" fmla="*/ 61930 w 174151"/>
                <a:gd name="connsiteY5" fmla="*/ 2903 h 113601"/>
                <a:gd name="connsiteX6" fmla="*/ 64246 w 174151"/>
                <a:gd name="connsiteY6" fmla="*/ 1161 h 113601"/>
                <a:gd name="connsiteX7" fmla="*/ 67140 w 174151"/>
                <a:gd name="connsiteY7" fmla="*/ 194 h 113601"/>
                <a:gd name="connsiteX8" fmla="*/ 69841 w 174151"/>
                <a:gd name="connsiteY8" fmla="*/ 0 h 113601"/>
                <a:gd name="connsiteX9" fmla="*/ 72735 w 174151"/>
                <a:gd name="connsiteY9" fmla="*/ 774 h 113601"/>
                <a:gd name="connsiteX10" fmla="*/ 75243 w 174151"/>
                <a:gd name="connsiteY10" fmla="*/ 2322 h 113601"/>
                <a:gd name="connsiteX11" fmla="*/ 90291 w 174151"/>
                <a:gd name="connsiteY11" fmla="*/ 14901 h 113601"/>
                <a:gd name="connsiteX12" fmla="*/ 153958 w 174151"/>
                <a:gd name="connsiteY12" fmla="*/ 40251 h 113601"/>
                <a:gd name="connsiteX13" fmla="*/ 157045 w 174151"/>
                <a:gd name="connsiteY13" fmla="*/ 42380 h 113601"/>
                <a:gd name="connsiteX14" fmla="*/ 159939 w 174151"/>
                <a:gd name="connsiteY14" fmla="*/ 45282 h 113601"/>
                <a:gd name="connsiteX15" fmla="*/ 162447 w 174151"/>
                <a:gd name="connsiteY15" fmla="*/ 49346 h 113601"/>
                <a:gd name="connsiteX16" fmla="*/ 164762 w 174151"/>
                <a:gd name="connsiteY16" fmla="*/ 53797 h 113601"/>
                <a:gd name="connsiteX17" fmla="*/ 166498 w 174151"/>
                <a:gd name="connsiteY17" fmla="*/ 59215 h 113601"/>
                <a:gd name="connsiteX18" fmla="*/ 168235 w 174151"/>
                <a:gd name="connsiteY18" fmla="*/ 65408 h 113601"/>
                <a:gd name="connsiteX19" fmla="*/ 169778 w 174151"/>
                <a:gd name="connsiteY19" fmla="*/ 71600 h 113601"/>
                <a:gd name="connsiteX20" fmla="*/ 170936 w 174151"/>
                <a:gd name="connsiteY20" fmla="*/ 77986 h 113601"/>
                <a:gd name="connsiteX21" fmla="*/ 171900 w 174151"/>
                <a:gd name="connsiteY21" fmla="*/ 84759 h 113601"/>
                <a:gd name="connsiteX22" fmla="*/ 172865 w 174151"/>
                <a:gd name="connsiteY22" fmla="*/ 91339 h 113601"/>
                <a:gd name="connsiteX23" fmla="*/ 173444 w 174151"/>
                <a:gd name="connsiteY23" fmla="*/ 97918 h 113601"/>
                <a:gd name="connsiteX24" fmla="*/ 174023 w 174151"/>
                <a:gd name="connsiteY24" fmla="*/ 104111 h 113601"/>
                <a:gd name="connsiteX25" fmla="*/ 174151 w 174151"/>
                <a:gd name="connsiteY25" fmla="*/ 106031 h 113601"/>
                <a:gd name="connsiteX26" fmla="*/ 171611 w 174151"/>
                <a:gd name="connsiteY26" fmla="*/ 105542 h 113601"/>
                <a:gd name="connsiteX27" fmla="*/ 88191 w 174151"/>
                <a:gd name="connsiteY27" fmla="*/ 107086 h 113601"/>
                <a:gd name="connsiteX28" fmla="*/ 52414 w 174151"/>
                <a:gd name="connsiteY28" fmla="*/ 113601 h 113601"/>
                <a:gd name="connsiteX29" fmla="*/ 51705 w 174151"/>
                <a:gd name="connsiteY29" fmla="*/ 107207 h 113601"/>
                <a:gd name="connsiteX30" fmla="*/ 50548 w 174151"/>
                <a:gd name="connsiteY30" fmla="*/ 97338 h 113601"/>
                <a:gd name="connsiteX31" fmla="*/ 49004 w 174151"/>
                <a:gd name="connsiteY31" fmla="*/ 87469 h 113601"/>
                <a:gd name="connsiteX32" fmla="*/ 47461 w 174151"/>
                <a:gd name="connsiteY32" fmla="*/ 77793 h 113601"/>
                <a:gd name="connsiteX33" fmla="*/ 45531 w 174151"/>
                <a:gd name="connsiteY33" fmla="*/ 68504 h 113601"/>
                <a:gd name="connsiteX34" fmla="*/ 43409 w 174151"/>
                <a:gd name="connsiteY34" fmla="*/ 59796 h 113601"/>
                <a:gd name="connsiteX35" fmla="*/ 40901 w 174151"/>
                <a:gd name="connsiteY35" fmla="*/ 51668 h 113601"/>
                <a:gd name="connsiteX36" fmla="*/ 38200 w 174151"/>
                <a:gd name="connsiteY36" fmla="*/ 43928 h 113601"/>
                <a:gd name="connsiteX37" fmla="*/ 35113 w 174151"/>
                <a:gd name="connsiteY37" fmla="*/ 36768 h 113601"/>
                <a:gd name="connsiteX38" fmla="*/ 31640 w 174151"/>
                <a:gd name="connsiteY38" fmla="*/ 30382 h 113601"/>
                <a:gd name="connsiteX39" fmla="*/ 27589 w 174151"/>
                <a:gd name="connsiteY39" fmla="*/ 24770 h 113601"/>
                <a:gd name="connsiteX40" fmla="*/ 23345 w 174151"/>
                <a:gd name="connsiteY40" fmla="*/ 20126 h 113601"/>
                <a:gd name="connsiteX41" fmla="*/ 18521 w 174151"/>
                <a:gd name="connsiteY41" fmla="*/ 16255 h 113601"/>
                <a:gd name="connsiteX42" fmla="*/ 13119 w 174151"/>
                <a:gd name="connsiteY42" fmla="*/ 13546 h 113601"/>
                <a:gd name="connsiteX43" fmla="*/ 0 w 174151"/>
                <a:gd name="connsiteY43" fmla="*/ 8321 h 113601"/>
                <a:gd name="connsiteX44" fmla="*/ 6945 w 174151"/>
                <a:gd name="connsiteY44" fmla="*/ 2322 h 113601"/>
                <a:gd name="connsiteX45" fmla="*/ 9454 w 174151"/>
                <a:gd name="connsiteY45" fmla="*/ 774 h 11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74151" h="113601">
                  <a:moveTo>
                    <a:pt x="12348" y="0"/>
                  </a:moveTo>
                  <a:lnTo>
                    <a:pt x="15434" y="194"/>
                  </a:lnTo>
                  <a:lnTo>
                    <a:pt x="18135" y="1161"/>
                  </a:lnTo>
                  <a:lnTo>
                    <a:pt x="20643" y="2903"/>
                  </a:lnTo>
                  <a:lnTo>
                    <a:pt x="41094" y="23609"/>
                  </a:lnTo>
                  <a:lnTo>
                    <a:pt x="61930" y="2903"/>
                  </a:lnTo>
                  <a:lnTo>
                    <a:pt x="64246" y="1161"/>
                  </a:lnTo>
                  <a:lnTo>
                    <a:pt x="67140" y="194"/>
                  </a:lnTo>
                  <a:lnTo>
                    <a:pt x="69841" y="0"/>
                  </a:lnTo>
                  <a:lnTo>
                    <a:pt x="72735" y="774"/>
                  </a:lnTo>
                  <a:lnTo>
                    <a:pt x="75243" y="2322"/>
                  </a:lnTo>
                  <a:lnTo>
                    <a:pt x="90291" y="14901"/>
                  </a:lnTo>
                  <a:lnTo>
                    <a:pt x="153958" y="40251"/>
                  </a:lnTo>
                  <a:lnTo>
                    <a:pt x="157045" y="42380"/>
                  </a:lnTo>
                  <a:lnTo>
                    <a:pt x="159939" y="45282"/>
                  </a:lnTo>
                  <a:lnTo>
                    <a:pt x="162447" y="49346"/>
                  </a:lnTo>
                  <a:lnTo>
                    <a:pt x="164762" y="53797"/>
                  </a:lnTo>
                  <a:lnTo>
                    <a:pt x="166498" y="59215"/>
                  </a:lnTo>
                  <a:lnTo>
                    <a:pt x="168235" y="65408"/>
                  </a:lnTo>
                  <a:lnTo>
                    <a:pt x="169778" y="71600"/>
                  </a:lnTo>
                  <a:lnTo>
                    <a:pt x="170936" y="77986"/>
                  </a:lnTo>
                  <a:lnTo>
                    <a:pt x="171900" y="84759"/>
                  </a:lnTo>
                  <a:lnTo>
                    <a:pt x="172865" y="91339"/>
                  </a:lnTo>
                  <a:lnTo>
                    <a:pt x="173444" y="97918"/>
                  </a:lnTo>
                  <a:lnTo>
                    <a:pt x="174023" y="104111"/>
                  </a:lnTo>
                  <a:lnTo>
                    <a:pt x="174151" y="106031"/>
                  </a:lnTo>
                  <a:lnTo>
                    <a:pt x="171611" y="105542"/>
                  </a:lnTo>
                  <a:cubicBezTo>
                    <a:pt x="144446" y="102579"/>
                    <a:pt x="116435" y="103674"/>
                    <a:pt x="88191" y="107086"/>
                  </a:cubicBezTo>
                  <a:lnTo>
                    <a:pt x="52414" y="113601"/>
                  </a:lnTo>
                  <a:lnTo>
                    <a:pt x="51705" y="107207"/>
                  </a:lnTo>
                  <a:lnTo>
                    <a:pt x="50548" y="97338"/>
                  </a:lnTo>
                  <a:lnTo>
                    <a:pt x="49004" y="87469"/>
                  </a:lnTo>
                  <a:lnTo>
                    <a:pt x="47461" y="77793"/>
                  </a:lnTo>
                  <a:lnTo>
                    <a:pt x="45531" y="68504"/>
                  </a:lnTo>
                  <a:lnTo>
                    <a:pt x="43409" y="59796"/>
                  </a:lnTo>
                  <a:lnTo>
                    <a:pt x="40901" y="51668"/>
                  </a:lnTo>
                  <a:lnTo>
                    <a:pt x="38200" y="43928"/>
                  </a:lnTo>
                  <a:lnTo>
                    <a:pt x="35113" y="36768"/>
                  </a:lnTo>
                  <a:lnTo>
                    <a:pt x="31640" y="30382"/>
                  </a:lnTo>
                  <a:lnTo>
                    <a:pt x="27589" y="24770"/>
                  </a:lnTo>
                  <a:lnTo>
                    <a:pt x="23345" y="20126"/>
                  </a:lnTo>
                  <a:lnTo>
                    <a:pt x="18521" y="16255"/>
                  </a:lnTo>
                  <a:lnTo>
                    <a:pt x="13119" y="13546"/>
                  </a:lnTo>
                  <a:lnTo>
                    <a:pt x="0" y="8321"/>
                  </a:lnTo>
                  <a:lnTo>
                    <a:pt x="6945" y="2322"/>
                  </a:lnTo>
                  <a:lnTo>
                    <a:pt x="9454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77" name="Freeform 18"/>
            <p:cNvSpPr>
              <a:spLocks noEditPoints="1"/>
            </p:cNvSpPr>
            <p:nvPr/>
          </p:nvSpPr>
          <p:spPr bwMode="auto">
            <a:xfrm>
              <a:off x="8502386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1 w 892"/>
                <a:gd name="T3" fmla="*/ 139 h 936"/>
                <a:gd name="T4" fmla="*/ 155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6 w 892"/>
                <a:gd name="T11" fmla="*/ 221 h 936"/>
                <a:gd name="T12" fmla="*/ 317 w 892"/>
                <a:gd name="T13" fmla="*/ 164 h 936"/>
                <a:gd name="T14" fmla="*/ 445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5 w 892"/>
                <a:gd name="T25" fmla="*/ 224 h 936"/>
                <a:gd name="T26" fmla="*/ 650 w 892"/>
                <a:gd name="T27" fmla="*/ 139 h 936"/>
                <a:gd name="T28" fmla="*/ 535 w 892"/>
                <a:gd name="T29" fmla="*/ 89 h 936"/>
                <a:gd name="T30" fmla="*/ 445 w 892"/>
                <a:gd name="T31" fmla="*/ 0 h 936"/>
                <a:gd name="T32" fmla="*/ 597 w 892"/>
                <a:gd name="T33" fmla="*/ 27 h 936"/>
                <a:gd name="T34" fmla="*/ 725 w 892"/>
                <a:gd name="T35" fmla="*/ 99 h 936"/>
                <a:gd name="T36" fmla="*/ 816 w 892"/>
                <a:gd name="T37" fmla="*/ 207 h 936"/>
                <a:gd name="T38" fmla="*/ 860 w 892"/>
                <a:gd name="T39" fmla="*/ 341 h 936"/>
                <a:gd name="T40" fmla="*/ 889 w 892"/>
                <a:gd name="T41" fmla="*/ 381 h 936"/>
                <a:gd name="T42" fmla="*/ 889 w 892"/>
                <a:gd name="T43" fmla="*/ 572 h 936"/>
                <a:gd name="T44" fmla="*/ 857 w 892"/>
                <a:gd name="T45" fmla="*/ 613 h 936"/>
                <a:gd name="T46" fmla="*/ 761 w 892"/>
                <a:gd name="T47" fmla="*/ 622 h 936"/>
                <a:gd name="T48" fmla="*/ 727 w 892"/>
                <a:gd name="T49" fmla="*/ 671 h 936"/>
                <a:gd name="T50" fmla="*/ 666 w 892"/>
                <a:gd name="T51" fmla="*/ 722 h 936"/>
                <a:gd name="T52" fmla="*/ 575 w 892"/>
                <a:gd name="T53" fmla="*/ 757 h 936"/>
                <a:gd name="T54" fmla="*/ 514 w 892"/>
                <a:gd name="T55" fmla="*/ 747 h 936"/>
                <a:gd name="T56" fmla="*/ 447 w 892"/>
                <a:gd name="T57" fmla="*/ 747 h 936"/>
                <a:gd name="T58" fmla="*/ 420 w 892"/>
                <a:gd name="T59" fmla="*/ 776 h 936"/>
                <a:gd name="T60" fmla="*/ 427 w 892"/>
                <a:gd name="T61" fmla="*/ 814 h 936"/>
                <a:gd name="T62" fmla="*/ 461 w 892"/>
                <a:gd name="T63" fmla="*/ 833 h 936"/>
                <a:gd name="T64" fmla="*/ 527 w 892"/>
                <a:gd name="T65" fmla="*/ 823 h 936"/>
                <a:gd name="T66" fmla="*/ 613 w 892"/>
                <a:gd name="T67" fmla="*/ 799 h 936"/>
                <a:gd name="T68" fmla="*/ 702 w 892"/>
                <a:gd name="T69" fmla="*/ 760 h 936"/>
                <a:gd name="T70" fmla="*/ 688 w 892"/>
                <a:gd name="T71" fmla="*/ 812 h 936"/>
                <a:gd name="T72" fmla="*/ 618 w 892"/>
                <a:gd name="T73" fmla="*/ 887 h 936"/>
                <a:gd name="T74" fmla="*/ 524 w 892"/>
                <a:gd name="T75" fmla="*/ 928 h 936"/>
                <a:gd name="T76" fmla="*/ 411 w 892"/>
                <a:gd name="T77" fmla="*/ 933 h 936"/>
                <a:gd name="T78" fmla="*/ 309 w 892"/>
                <a:gd name="T79" fmla="*/ 898 h 936"/>
                <a:gd name="T80" fmla="*/ 222 w 892"/>
                <a:gd name="T81" fmla="*/ 825 h 936"/>
                <a:gd name="T82" fmla="*/ 157 w 892"/>
                <a:gd name="T83" fmla="*/ 715 h 936"/>
                <a:gd name="T84" fmla="*/ 68 w 892"/>
                <a:gd name="T85" fmla="*/ 622 h 936"/>
                <a:gd name="T86" fmla="*/ 19 w 892"/>
                <a:gd name="T87" fmla="*/ 602 h 936"/>
                <a:gd name="T88" fmla="*/ 0 w 892"/>
                <a:gd name="T89" fmla="*/ 553 h 936"/>
                <a:gd name="T90" fmla="*/ 9 w 892"/>
                <a:gd name="T91" fmla="*/ 365 h 936"/>
                <a:gd name="T92" fmla="*/ 40 w 892"/>
                <a:gd name="T93" fmla="*/ 293 h 936"/>
                <a:gd name="T94" fmla="*/ 101 w 892"/>
                <a:gd name="T95" fmla="*/ 167 h 936"/>
                <a:gd name="T96" fmla="*/ 206 w 892"/>
                <a:gd name="T97" fmla="*/ 70 h 936"/>
                <a:gd name="T98" fmla="*/ 342 w 892"/>
                <a:gd name="T99" fmla="*/ 12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2" h="936">
                  <a:moveTo>
                    <a:pt x="445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1" y="139"/>
                  </a:lnTo>
                  <a:lnTo>
                    <a:pt x="209" y="165"/>
                  </a:lnTo>
                  <a:lnTo>
                    <a:pt x="180" y="193"/>
                  </a:lnTo>
                  <a:lnTo>
                    <a:pt x="155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6" y="221"/>
                  </a:lnTo>
                  <a:lnTo>
                    <a:pt x="246" y="199"/>
                  </a:lnTo>
                  <a:lnTo>
                    <a:pt x="279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5" y="145"/>
                  </a:lnTo>
                  <a:lnTo>
                    <a:pt x="492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1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5" y="224"/>
                  </a:lnTo>
                  <a:lnTo>
                    <a:pt x="710" y="193"/>
                  </a:lnTo>
                  <a:lnTo>
                    <a:pt x="682" y="165"/>
                  </a:lnTo>
                  <a:lnTo>
                    <a:pt x="650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5" y="89"/>
                  </a:lnTo>
                  <a:lnTo>
                    <a:pt x="491" y="81"/>
                  </a:lnTo>
                  <a:lnTo>
                    <a:pt x="445" y="78"/>
                  </a:lnTo>
                  <a:close/>
                  <a:moveTo>
                    <a:pt x="445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7" y="27"/>
                  </a:lnTo>
                  <a:lnTo>
                    <a:pt x="644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0" y="167"/>
                  </a:lnTo>
                  <a:lnTo>
                    <a:pt x="816" y="207"/>
                  </a:lnTo>
                  <a:lnTo>
                    <a:pt x="837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89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89" y="572"/>
                  </a:lnTo>
                  <a:lnTo>
                    <a:pt x="882" y="589"/>
                  </a:lnTo>
                  <a:lnTo>
                    <a:pt x="871" y="602"/>
                  </a:lnTo>
                  <a:lnTo>
                    <a:pt x="857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1" y="622"/>
                  </a:lnTo>
                  <a:lnTo>
                    <a:pt x="753" y="637"/>
                  </a:lnTo>
                  <a:lnTo>
                    <a:pt x="741" y="654"/>
                  </a:lnTo>
                  <a:lnTo>
                    <a:pt x="727" y="671"/>
                  </a:lnTo>
                  <a:lnTo>
                    <a:pt x="710" y="689"/>
                  </a:lnTo>
                  <a:lnTo>
                    <a:pt x="690" y="705"/>
                  </a:lnTo>
                  <a:lnTo>
                    <a:pt x="666" y="722"/>
                  </a:lnTo>
                  <a:lnTo>
                    <a:pt x="639" y="737"/>
                  </a:lnTo>
                  <a:lnTo>
                    <a:pt x="609" y="749"/>
                  </a:lnTo>
                  <a:lnTo>
                    <a:pt x="575" y="757"/>
                  </a:lnTo>
                  <a:lnTo>
                    <a:pt x="536" y="763"/>
                  </a:lnTo>
                  <a:lnTo>
                    <a:pt x="526" y="754"/>
                  </a:lnTo>
                  <a:lnTo>
                    <a:pt x="514" y="747"/>
                  </a:lnTo>
                  <a:lnTo>
                    <a:pt x="501" y="745"/>
                  </a:lnTo>
                  <a:lnTo>
                    <a:pt x="461" y="745"/>
                  </a:lnTo>
                  <a:lnTo>
                    <a:pt x="447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0" y="776"/>
                  </a:lnTo>
                  <a:lnTo>
                    <a:pt x="418" y="788"/>
                  </a:lnTo>
                  <a:lnTo>
                    <a:pt x="420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7" y="831"/>
                  </a:lnTo>
                  <a:lnTo>
                    <a:pt x="461" y="833"/>
                  </a:lnTo>
                  <a:lnTo>
                    <a:pt x="501" y="833"/>
                  </a:lnTo>
                  <a:lnTo>
                    <a:pt x="515" y="829"/>
                  </a:lnTo>
                  <a:lnTo>
                    <a:pt x="527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3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5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6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7" y="918"/>
                  </a:lnTo>
                  <a:lnTo>
                    <a:pt x="524" y="928"/>
                  </a:lnTo>
                  <a:lnTo>
                    <a:pt x="486" y="934"/>
                  </a:lnTo>
                  <a:lnTo>
                    <a:pt x="445" y="936"/>
                  </a:lnTo>
                  <a:lnTo>
                    <a:pt x="411" y="933"/>
                  </a:lnTo>
                  <a:lnTo>
                    <a:pt x="375" y="926"/>
                  </a:lnTo>
                  <a:lnTo>
                    <a:pt x="342" y="915"/>
                  </a:lnTo>
                  <a:lnTo>
                    <a:pt x="309" y="898"/>
                  </a:lnTo>
                  <a:lnTo>
                    <a:pt x="278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7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1" y="670"/>
                  </a:lnTo>
                  <a:lnTo>
                    <a:pt x="130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3" y="613"/>
                  </a:lnTo>
                  <a:lnTo>
                    <a:pt x="19" y="602"/>
                  </a:lnTo>
                  <a:lnTo>
                    <a:pt x="9" y="589"/>
                  </a:lnTo>
                  <a:lnTo>
                    <a:pt x="2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2" y="381"/>
                  </a:lnTo>
                  <a:lnTo>
                    <a:pt x="9" y="365"/>
                  </a:lnTo>
                  <a:lnTo>
                    <a:pt x="18" y="352"/>
                  </a:lnTo>
                  <a:lnTo>
                    <a:pt x="31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5" y="207"/>
                  </a:lnTo>
                  <a:lnTo>
                    <a:pt x="101" y="167"/>
                  </a:lnTo>
                  <a:lnTo>
                    <a:pt x="132" y="132"/>
                  </a:lnTo>
                  <a:lnTo>
                    <a:pt x="167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3" y="27"/>
                  </a:lnTo>
                  <a:lnTo>
                    <a:pt x="342" y="12"/>
                  </a:lnTo>
                  <a:lnTo>
                    <a:pt x="392" y="3"/>
                  </a:lnTo>
                  <a:lnTo>
                    <a:pt x="4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8038631" y="1471126"/>
              <a:ext cx="174361" cy="125240"/>
            </a:xfrm>
            <a:custGeom>
              <a:avLst/>
              <a:gdLst>
                <a:gd name="connsiteX0" fmla="*/ 104521 w 174361"/>
                <a:gd name="connsiteY0" fmla="*/ 0 h 125240"/>
                <a:gd name="connsiteX1" fmla="*/ 107415 w 174361"/>
                <a:gd name="connsiteY1" fmla="*/ 194 h 125240"/>
                <a:gd name="connsiteX2" fmla="*/ 110116 w 174361"/>
                <a:gd name="connsiteY2" fmla="*/ 1161 h 125240"/>
                <a:gd name="connsiteX3" fmla="*/ 112431 w 174361"/>
                <a:gd name="connsiteY3" fmla="*/ 2903 h 125240"/>
                <a:gd name="connsiteX4" fmla="*/ 133267 w 174361"/>
                <a:gd name="connsiteY4" fmla="*/ 23609 h 125240"/>
                <a:gd name="connsiteX5" fmla="*/ 153911 w 174361"/>
                <a:gd name="connsiteY5" fmla="*/ 2903 h 125240"/>
                <a:gd name="connsiteX6" fmla="*/ 156226 w 174361"/>
                <a:gd name="connsiteY6" fmla="*/ 1161 h 125240"/>
                <a:gd name="connsiteX7" fmla="*/ 159120 w 174361"/>
                <a:gd name="connsiteY7" fmla="*/ 194 h 125240"/>
                <a:gd name="connsiteX8" fmla="*/ 161821 w 174361"/>
                <a:gd name="connsiteY8" fmla="*/ 0 h 125240"/>
                <a:gd name="connsiteX9" fmla="*/ 164908 w 174361"/>
                <a:gd name="connsiteY9" fmla="*/ 774 h 125240"/>
                <a:gd name="connsiteX10" fmla="*/ 167223 w 174361"/>
                <a:gd name="connsiteY10" fmla="*/ 2322 h 125240"/>
                <a:gd name="connsiteX11" fmla="*/ 174361 w 174361"/>
                <a:gd name="connsiteY11" fmla="*/ 8321 h 125240"/>
                <a:gd name="connsiteX12" fmla="*/ 161435 w 174361"/>
                <a:gd name="connsiteY12" fmla="*/ 13546 h 125240"/>
                <a:gd name="connsiteX13" fmla="*/ 156033 w 174361"/>
                <a:gd name="connsiteY13" fmla="*/ 16255 h 125240"/>
                <a:gd name="connsiteX14" fmla="*/ 151017 w 174361"/>
                <a:gd name="connsiteY14" fmla="*/ 20126 h 125240"/>
                <a:gd name="connsiteX15" fmla="*/ 146772 w 174361"/>
                <a:gd name="connsiteY15" fmla="*/ 24770 h 125240"/>
                <a:gd name="connsiteX16" fmla="*/ 142721 w 174361"/>
                <a:gd name="connsiteY16" fmla="*/ 30382 h 125240"/>
                <a:gd name="connsiteX17" fmla="*/ 139248 w 174361"/>
                <a:gd name="connsiteY17" fmla="*/ 36768 h 125240"/>
                <a:gd name="connsiteX18" fmla="*/ 136161 w 174361"/>
                <a:gd name="connsiteY18" fmla="*/ 43928 h 125240"/>
                <a:gd name="connsiteX19" fmla="*/ 133460 w 174361"/>
                <a:gd name="connsiteY19" fmla="*/ 51668 h 125240"/>
                <a:gd name="connsiteX20" fmla="*/ 130952 w 174361"/>
                <a:gd name="connsiteY20" fmla="*/ 59796 h 125240"/>
                <a:gd name="connsiteX21" fmla="*/ 128830 w 174361"/>
                <a:gd name="connsiteY21" fmla="*/ 68698 h 125240"/>
                <a:gd name="connsiteX22" fmla="*/ 126901 w 174361"/>
                <a:gd name="connsiteY22" fmla="*/ 77793 h 125240"/>
                <a:gd name="connsiteX23" fmla="*/ 125357 w 174361"/>
                <a:gd name="connsiteY23" fmla="*/ 87469 h 125240"/>
                <a:gd name="connsiteX24" fmla="*/ 123814 w 174361"/>
                <a:gd name="connsiteY24" fmla="*/ 97338 h 125240"/>
                <a:gd name="connsiteX25" fmla="*/ 122849 w 174361"/>
                <a:gd name="connsiteY25" fmla="*/ 107594 h 125240"/>
                <a:gd name="connsiteX26" fmla="*/ 121691 w 174361"/>
                <a:gd name="connsiteY26" fmla="*/ 117657 h 125240"/>
                <a:gd name="connsiteX27" fmla="*/ 120978 w 174361"/>
                <a:gd name="connsiteY27" fmla="*/ 125240 h 125240"/>
                <a:gd name="connsiteX28" fmla="*/ 97744 w 174361"/>
                <a:gd name="connsiteY28" fmla="*/ 116082 h 125240"/>
                <a:gd name="connsiteX29" fmla="*/ 57708 w 174361"/>
                <a:gd name="connsiteY29" fmla="*/ 108376 h 125240"/>
                <a:gd name="connsiteX30" fmla="*/ 0 w 174361"/>
                <a:gd name="connsiteY30" fmla="*/ 109444 h 125240"/>
                <a:gd name="connsiteX31" fmla="*/ 531 w 174361"/>
                <a:gd name="connsiteY31" fmla="*/ 104111 h 125240"/>
                <a:gd name="connsiteX32" fmla="*/ 917 w 174361"/>
                <a:gd name="connsiteY32" fmla="*/ 97918 h 125240"/>
                <a:gd name="connsiteX33" fmla="*/ 1689 w 174361"/>
                <a:gd name="connsiteY33" fmla="*/ 91339 h 125240"/>
                <a:gd name="connsiteX34" fmla="*/ 2654 w 174361"/>
                <a:gd name="connsiteY34" fmla="*/ 84759 h 125240"/>
                <a:gd name="connsiteX35" fmla="*/ 3618 w 174361"/>
                <a:gd name="connsiteY35" fmla="*/ 77986 h 125240"/>
                <a:gd name="connsiteX36" fmla="*/ 4583 w 174361"/>
                <a:gd name="connsiteY36" fmla="*/ 71600 h 125240"/>
                <a:gd name="connsiteX37" fmla="*/ 6126 w 174361"/>
                <a:gd name="connsiteY37" fmla="*/ 65408 h 125240"/>
                <a:gd name="connsiteX38" fmla="*/ 7863 w 174361"/>
                <a:gd name="connsiteY38" fmla="*/ 59215 h 125240"/>
                <a:gd name="connsiteX39" fmla="*/ 9792 w 174361"/>
                <a:gd name="connsiteY39" fmla="*/ 53797 h 125240"/>
                <a:gd name="connsiteX40" fmla="*/ 11914 w 174361"/>
                <a:gd name="connsiteY40" fmla="*/ 49346 h 125240"/>
                <a:gd name="connsiteX41" fmla="*/ 14422 w 174361"/>
                <a:gd name="connsiteY41" fmla="*/ 45282 h 125240"/>
                <a:gd name="connsiteX42" fmla="*/ 17316 w 174361"/>
                <a:gd name="connsiteY42" fmla="*/ 42380 h 125240"/>
                <a:gd name="connsiteX43" fmla="*/ 20596 w 174361"/>
                <a:gd name="connsiteY43" fmla="*/ 40251 h 125240"/>
                <a:gd name="connsiteX44" fmla="*/ 84070 w 174361"/>
                <a:gd name="connsiteY44" fmla="*/ 14901 h 125240"/>
                <a:gd name="connsiteX45" fmla="*/ 99119 w 174361"/>
                <a:gd name="connsiteY45" fmla="*/ 2322 h 125240"/>
                <a:gd name="connsiteX46" fmla="*/ 101627 w 174361"/>
                <a:gd name="connsiteY46" fmla="*/ 774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74361" h="125240">
                  <a:moveTo>
                    <a:pt x="104521" y="0"/>
                  </a:moveTo>
                  <a:lnTo>
                    <a:pt x="107415" y="194"/>
                  </a:lnTo>
                  <a:lnTo>
                    <a:pt x="110116" y="1161"/>
                  </a:lnTo>
                  <a:lnTo>
                    <a:pt x="112431" y="2903"/>
                  </a:lnTo>
                  <a:lnTo>
                    <a:pt x="133267" y="23609"/>
                  </a:lnTo>
                  <a:lnTo>
                    <a:pt x="153911" y="2903"/>
                  </a:lnTo>
                  <a:lnTo>
                    <a:pt x="156226" y="1161"/>
                  </a:lnTo>
                  <a:lnTo>
                    <a:pt x="159120" y="194"/>
                  </a:lnTo>
                  <a:lnTo>
                    <a:pt x="161821" y="0"/>
                  </a:lnTo>
                  <a:lnTo>
                    <a:pt x="164908" y="774"/>
                  </a:lnTo>
                  <a:lnTo>
                    <a:pt x="167223" y="2322"/>
                  </a:lnTo>
                  <a:lnTo>
                    <a:pt x="174361" y="8321"/>
                  </a:lnTo>
                  <a:lnTo>
                    <a:pt x="161435" y="13546"/>
                  </a:lnTo>
                  <a:lnTo>
                    <a:pt x="156033" y="16255"/>
                  </a:lnTo>
                  <a:lnTo>
                    <a:pt x="151017" y="20126"/>
                  </a:lnTo>
                  <a:lnTo>
                    <a:pt x="146772" y="24770"/>
                  </a:lnTo>
                  <a:lnTo>
                    <a:pt x="142721" y="30382"/>
                  </a:lnTo>
                  <a:lnTo>
                    <a:pt x="139248" y="36768"/>
                  </a:lnTo>
                  <a:lnTo>
                    <a:pt x="136161" y="43928"/>
                  </a:lnTo>
                  <a:lnTo>
                    <a:pt x="133460" y="51668"/>
                  </a:lnTo>
                  <a:lnTo>
                    <a:pt x="130952" y="59796"/>
                  </a:lnTo>
                  <a:lnTo>
                    <a:pt x="128830" y="68698"/>
                  </a:lnTo>
                  <a:lnTo>
                    <a:pt x="126901" y="77793"/>
                  </a:lnTo>
                  <a:lnTo>
                    <a:pt x="125357" y="87469"/>
                  </a:lnTo>
                  <a:lnTo>
                    <a:pt x="123814" y="97338"/>
                  </a:lnTo>
                  <a:lnTo>
                    <a:pt x="122849" y="107594"/>
                  </a:lnTo>
                  <a:lnTo>
                    <a:pt x="121691" y="117657"/>
                  </a:lnTo>
                  <a:lnTo>
                    <a:pt x="120978" y="125240"/>
                  </a:lnTo>
                  <a:lnTo>
                    <a:pt x="97744" y="116082"/>
                  </a:lnTo>
                  <a:cubicBezTo>
                    <a:pt x="84661" y="112353"/>
                    <a:pt x="71290" y="109857"/>
                    <a:pt x="57708" y="108376"/>
                  </a:cubicBezTo>
                  <a:lnTo>
                    <a:pt x="0" y="109444"/>
                  </a:lnTo>
                  <a:lnTo>
                    <a:pt x="531" y="104111"/>
                  </a:lnTo>
                  <a:lnTo>
                    <a:pt x="917" y="97918"/>
                  </a:lnTo>
                  <a:lnTo>
                    <a:pt x="1689" y="91339"/>
                  </a:lnTo>
                  <a:lnTo>
                    <a:pt x="2654" y="84759"/>
                  </a:lnTo>
                  <a:lnTo>
                    <a:pt x="3618" y="77986"/>
                  </a:lnTo>
                  <a:lnTo>
                    <a:pt x="4583" y="71600"/>
                  </a:lnTo>
                  <a:lnTo>
                    <a:pt x="6126" y="65408"/>
                  </a:lnTo>
                  <a:lnTo>
                    <a:pt x="7863" y="59215"/>
                  </a:lnTo>
                  <a:lnTo>
                    <a:pt x="9792" y="53797"/>
                  </a:lnTo>
                  <a:lnTo>
                    <a:pt x="11914" y="49346"/>
                  </a:lnTo>
                  <a:lnTo>
                    <a:pt x="14422" y="45282"/>
                  </a:lnTo>
                  <a:lnTo>
                    <a:pt x="17316" y="42380"/>
                  </a:lnTo>
                  <a:lnTo>
                    <a:pt x="20596" y="40251"/>
                  </a:lnTo>
                  <a:lnTo>
                    <a:pt x="84070" y="14901"/>
                  </a:lnTo>
                  <a:lnTo>
                    <a:pt x="99119" y="2322"/>
                  </a:lnTo>
                  <a:lnTo>
                    <a:pt x="101627" y="7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sz="1000" dirty="0"/>
            </a:p>
          </p:txBody>
        </p:sp>
        <p:sp>
          <p:nvSpPr>
            <p:cNvPr id="79" name="Freeform 20"/>
            <p:cNvSpPr>
              <a:spLocks noEditPoints="1"/>
            </p:cNvSpPr>
            <p:nvPr/>
          </p:nvSpPr>
          <p:spPr bwMode="auto">
            <a:xfrm>
              <a:off x="8085657" y="1288228"/>
              <a:ext cx="172479" cy="180583"/>
            </a:xfrm>
            <a:custGeom>
              <a:avLst/>
              <a:gdLst>
                <a:gd name="T0" fmla="*/ 357 w 892"/>
                <a:gd name="T1" fmla="*/ 89 h 936"/>
                <a:gd name="T2" fmla="*/ 242 w 892"/>
                <a:gd name="T3" fmla="*/ 139 h 936"/>
                <a:gd name="T4" fmla="*/ 156 w 892"/>
                <a:gd name="T5" fmla="*/ 224 h 936"/>
                <a:gd name="T6" fmla="*/ 111 w 892"/>
                <a:gd name="T7" fmla="*/ 334 h 936"/>
                <a:gd name="T8" fmla="*/ 147 w 892"/>
                <a:gd name="T9" fmla="*/ 311 h 936"/>
                <a:gd name="T10" fmla="*/ 215 w 892"/>
                <a:gd name="T11" fmla="*/ 221 h 936"/>
                <a:gd name="T12" fmla="*/ 317 w 892"/>
                <a:gd name="T13" fmla="*/ 164 h 936"/>
                <a:gd name="T14" fmla="*/ 446 w 892"/>
                <a:gd name="T15" fmla="*/ 145 h 936"/>
                <a:gd name="T16" fmla="*/ 575 w 892"/>
                <a:gd name="T17" fmla="*/ 164 h 936"/>
                <a:gd name="T18" fmla="*/ 676 w 892"/>
                <a:gd name="T19" fmla="*/ 221 h 936"/>
                <a:gd name="T20" fmla="*/ 744 w 892"/>
                <a:gd name="T21" fmla="*/ 311 h 936"/>
                <a:gd name="T22" fmla="*/ 781 w 892"/>
                <a:gd name="T23" fmla="*/ 334 h 936"/>
                <a:gd name="T24" fmla="*/ 736 w 892"/>
                <a:gd name="T25" fmla="*/ 224 h 936"/>
                <a:gd name="T26" fmla="*/ 651 w 892"/>
                <a:gd name="T27" fmla="*/ 139 h 936"/>
                <a:gd name="T28" fmla="*/ 534 w 892"/>
                <a:gd name="T29" fmla="*/ 89 h 936"/>
                <a:gd name="T30" fmla="*/ 446 w 892"/>
                <a:gd name="T31" fmla="*/ 0 h 936"/>
                <a:gd name="T32" fmla="*/ 598 w 892"/>
                <a:gd name="T33" fmla="*/ 27 h 936"/>
                <a:gd name="T34" fmla="*/ 725 w 892"/>
                <a:gd name="T35" fmla="*/ 99 h 936"/>
                <a:gd name="T36" fmla="*/ 815 w 892"/>
                <a:gd name="T37" fmla="*/ 207 h 936"/>
                <a:gd name="T38" fmla="*/ 860 w 892"/>
                <a:gd name="T39" fmla="*/ 341 h 936"/>
                <a:gd name="T40" fmla="*/ 890 w 892"/>
                <a:gd name="T41" fmla="*/ 381 h 936"/>
                <a:gd name="T42" fmla="*/ 890 w 892"/>
                <a:gd name="T43" fmla="*/ 572 h 936"/>
                <a:gd name="T44" fmla="*/ 858 w 892"/>
                <a:gd name="T45" fmla="*/ 613 h 936"/>
                <a:gd name="T46" fmla="*/ 762 w 892"/>
                <a:gd name="T47" fmla="*/ 622 h 936"/>
                <a:gd name="T48" fmla="*/ 731 w 892"/>
                <a:gd name="T49" fmla="*/ 667 h 936"/>
                <a:gd name="T50" fmla="*/ 680 w 892"/>
                <a:gd name="T51" fmla="*/ 713 h 936"/>
                <a:gd name="T52" fmla="*/ 603 w 892"/>
                <a:gd name="T53" fmla="*/ 750 h 936"/>
                <a:gd name="T54" fmla="*/ 527 w 892"/>
                <a:gd name="T55" fmla="*/ 754 h 936"/>
                <a:gd name="T56" fmla="*/ 462 w 892"/>
                <a:gd name="T57" fmla="*/ 745 h 936"/>
                <a:gd name="T58" fmla="*/ 427 w 892"/>
                <a:gd name="T59" fmla="*/ 764 h 936"/>
                <a:gd name="T60" fmla="*/ 421 w 892"/>
                <a:gd name="T61" fmla="*/ 802 h 936"/>
                <a:gd name="T62" fmla="*/ 448 w 892"/>
                <a:gd name="T63" fmla="*/ 831 h 936"/>
                <a:gd name="T64" fmla="*/ 516 w 892"/>
                <a:gd name="T65" fmla="*/ 829 h 936"/>
                <a:gd name="T66" fmla="*/ 578 w 892"/>
                <a:gd name="T67" fmla="*/ 808 h 936"/>
                <a:gd name="T68" fmla="*/ 676 w 892"/>
                <a:gd name="T69" fmla="*/ 776 h 936"/>
                <a:gd name="T70" fmla="*/ 707 w 892"/>
                <a:gd name="T71" fmla="*/ 780 h 936"/>
                <a:gd name="T72" fmla="*/ 644 w 892"/>
                <a:gd name="T73" fmla="*/ 865 h 936"/>
                <a:gd name="T74" fmla="*/ 558 w 892"/>
                <a:gd name="T75" fmla="*/ 918 h 936"/>
                <a:gd name="T76" fmla="*/ 446 w 892"/>
                <a:gd name="T77" fmla="*/ 936 h 936"/>
                <a:gd name="T78" fmla="*/ 342 w 892"/>
                <a:gd name="T79" fmla="*/ 915 h 936"/>
                <a:gd name="T80" fmla="*/ 249 w 892"/>
                <a:gd name="T81" fmla="*/ 854 h 936"/>
                <a:gd name="T82" fmla="*/ 176 w 892"/>
                <a:gd name="T83" fmla="*/ 755 h 936"/>
                <a:gd name="T84" fmla="*/ 131 w 892"/>
                <a:gd name="T85" fmla="*/ 622 h 936"/>
                <a:gd name="T86" fmla="*/ 34 w 892"/>
                <a:gd name="T87" fmla="*/ 613 h 936"/>
                <a:gd name="T88" fmla="*/ 3 w 892"/>
                <a:gd name="T89" fmla="*/ 572 h 936"/>
                <a:gd name="T90" fmla="*/ 3 w 892"/>
                <a:gd name="T91" fmla="*/ 381 h 936"/>
                <a:gd name="T92" fmla="*/ 32 w 892"/>
                <a:gd name="T93" fmla="*/ 341 h 936"/>
                <a:gd name="T94" fmla="*/ 76 w 892"/>
                <a:gd name="T95" fmla="*/ 207 h 936"/>
                <a:gd name="T96" fmla="*/ 166 w 892"/>
                <a:gd name="T97" fmla="*/ 99 h 936"/>
                <a:gd name="T98" fmla="*/ 294 w 892"/>
                <a:gd name="T99" fmla="*/ 27 h 936"/>
                <a:gd name="T100" fmla="*/ 446 w 892"/>
                <a:gd name="T101" fmla="*/ 0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936">
                  <a:moveTo>
                    <a:pt x="446" y="78"/>
                  </a:moveTo>
                  <a:lnTo>
                    <a:pt x="400" y="81"/>
                  </a:lnTo>
                  <a:lnTo>
                    <a:pt x="357" y="89"/>
                  </a:lnTo>
                  <a:lnTo>
                    <a:pt x="316" y="102"/>
                  </a:lnTo>
                  <a:lnTo>
                    <a:pt x="277" y="119"/>
                  </a:lnTo>
                  <a:lnTo>
                    <a:pt x="242" y="139"/>
                  </a:lnTo>
                  <a:lnTo>
                    <a:pt x="210" y="165"/>
                  </a:lnTo>
                  <a:lnTo>
                    <a:pt x="180" y="193"/>
                  </a:lnTo>
                  <a:lnTo>
                    <a:pt x="156" y="224"/>
                  </a:lnTo>
                  <a:lnTo>
                    <a:pt x="136" y="259"/>
                  </a:lnTo>
                  <a:lnTo>
                    <a:pt x="121" y="296"/>
                  </a:lnTo>
                  <a:lnTo>
                    <a:pt x="111" y="334"/>
                  </a:lnTo>
                  <a:lnTo>
                    <a:pt x="122" y="340"/>
                  </a:lnTo>
                  <a:lnTo>
                    <a:pt x="133" y="347"/>
                  </a:lnTo>
                  <a:lnTo>
                    <a:pt x="147" y="311"/>
                  </a:lnTo>
                  <a:lnTo>
                    <a:pt x="165" y="277"/>
                  </a:lnTo>
                  <a:lnTo>
                    <a:pt x="189" y="247"/>
                  </a:lnTo>
                  <a:lnTo>
                    <a:pt x="215" y="221"/>
                  </a:lnTo>
                  <a:lnTo>
                    <a:pt x="246" y="199"/>
                  </a:lnTo>
                  <a:lnTo>
                    <a:pt x="280" y="179"/>
                  </a:lnTo>
                  <a:lnTo>
                    <a:pt x="317" y="164"/>
                  </a:lnTo>
                  <a:lnTo>
                    <a:pt x="357" y="153"/>
                  </a:lnTo>
                  <a:lnTo>
                    <a:pt x="400" y="147"/>
                  </a:lnTo>
                  <a:lnTo>
                    <a:pt x="446" y="145"/>
                  </a:lnTo>
                  <a:lnTo>
                    <a:pt x="491" y="147"/>
                  </a:lnTo>
                  <a:lnTo>
                    <a:pt x="534" y="153"/>
                  </a:lnTo>
                  <a:lnTo>
                    <a:pt x="575" y="164"/>
                  </a:lnTo>
                  <a:lnTo>
                    <a:pt x="612" y="179"/>
                  </a:lnTo>
                  <a:lnTo>
                    <a:pt x="646" y="199"/>
                  </a:lnTo>
                  <a:lnTo>
                    <a:pt x="676" y="221"/>
                  </a:lnTo>
                  <a:lnTo>
                    <a:pt x="703" y="247"/>
                  </a:lnTo>
                  <a:lnTo>
                    <a:pt x="726" y="277"/>
                  </a:lnTo>
                  <a:lnTo>
                    <a:pt x="744" y="311"/>
                  </a:lnTo>
                  <a:lnTo>
                    <a:pt x="759" y="347"/>
                  </a:lnTo>
                  <a:lnTo>
                    <a:pt x="769" y="340"/>
                  </a:lnTo>
                  <a:lnTo>
                    <a:pt x="781" y="334"/>
                  </a:lnTo>
                  <a:lnTo>
                    <a:pt x="771" y="296"/>
                  </a:lnTo>
                  <a:lnTo>
                    <a:pt x="756" y="259"/>
                  </a:lnTo>
                  <a:lnTo>
                    <a:pt x="736" y="224"/>
                  </a:lnTo>
                  <a:lnTo>
                    <a:pt x="711" y="193"/>
                  </a:lnTo>
                  <a:lnTo>
                    <a:pt x="683" y="165"/>
                  </a:lnTo>
                  <a:lnTo>
                    <a:pt x="651" y="139"/>
                  </a:lnTo>
                  <a:lnTo>
                    <a:pt x="615" y="119"/>
                  </a:lnTo>
                  <a:lnTo>
                    <a:pt x="576" y="102"/>
                  </a:lnTo>
                  <a:lnTo>
                    <a:pt x="534" y="89"/>
                  </a:lnTo>
                  <a:lnTo>
                    <a:pt x="491" y="81"/>
                  </a:lnTo>
                  <a:lnTo>
                    <a:pt x="446" y="78"/>
                  </a:lnTo>
                  <a:close/>
                  <a:moveTo>
                    <a:pt x="446" y="0"/>
                  </a:moveTo>
                  <a:lnTo>
                    <a:pt x="498" y="3"/>
                  </a:lnTo>
                  <a:lnTo>
                    <a:pt x="549" y="12"/>
                  </a:lnTo>
                  <a:lnTo>
                    <a:pt x="598" y="27"/>
                  </a:lnTo>
                  <a:lnTo>
                    <a:pt x="643" y="47"/>
                  </a:lnTo>
                  <a:lnTo>
                    <a:pt x="686" y="70"/>
                  </a:lnTo>
                  <a:lnTo>
                    <a:pt x="725" y="99"/>
                  </a:lnTo>
                  <a:lnTo>
                    <a:pt x="759" y="132"/>
                  </a:lnTo>
                  <a:lnTo>
                    <a:pt x="791" y="167"/>
                  </a:lnTo>
                  <a:lnTo>
                    <a:pt x="815" y="207"/>
                  </a:lnTo>
                  <a:lnTo>
                    <a:pt x="836" y="249"/>
                  </a:lnTo>
                  <a:lnTo>
                    <a:pt x="851" y="293"/>
                  </a:lnTo>
                  <a:lnTo>
                    <a:pt x="860" y="341"/>
                  </a:lnTo>
                  <a:lnTo>
                    <a:pt x="873" y="352"/>
                  </a:lnTo>
                  <a:lnTo>
                    <a:pt x="883" y="365"/>
                  </a:lnTo>
                  <a:lnTo>
                    <a:pt x="890" y="381"/>
                  </a:lnTo>
                  <a:lnTo>
                    <a:pt x="892" y="398"/>
                  </a:lnTo>
                  <a:lnTo>
                    <a:pt x="892" y="553"/>
                  </a:lnTo>
                  <a:lnTo>
                    <a:pt x="890" y="572"/>
                  </a:lnTo>
                  <a:lnTo>
                    <a:pt x="882" y="589"/>
                  </a:lnTo>
                  <a:lnTo>
                    <a:pt x="872" y="602"/>
                  </a:lnTo>
                  <a:lnTo>
                    <a:pt x="858" y="613"/>
                  </a:lnTo>
                  <a:lnTo>
                    <a:pt x="841" y="620"/>
                  </a:lnTo>
                  <a:lnTo>
                    <a:pt x="823" y="622"/>
                  </a:lnTo>
                  <a:lnTo>
                    <a:pt x="762" y="622"/>
                  </a:lnTo>
                  <a:lnTo>
                    <a:pt x="754" y="636"/>
                  </a:lnTo>
                  <a:lnTo>
                    <a:pt x="743" y="650"/>
                  </a:lnTo>
                  <a:lnTo>
                    <a:pt x="731" y="667"/>
                  </a:lnTo>
                  <a:lnTo>
                    <a:pt x="716" y="683"/>
                  </a:lnTo>
                  <a:lnTo>
                    <a:pt x="700" y="698"/>
                  </a:lnTo>
                  <a:lnTo>
                    <a:pt x="680" y="713"/>
                  </a:lnTo>
                  <a:lnTo>
                    <a:pt x="657" y="727"/>
                  </a:lnTo>
                  <a:lnTo>
                    <a:pt x="632" y="740"/>
                  </a:lnTo>
                  <a:lnTo>
                    <a:pt x="603" y="750"/>
                  </a:lnTo>
                  <a:lnTo>
                    <a:pt x="571" y="758"/>
                  </a:lnTo>
                  <a:lnTo>
                    <a:pt x="536" y="763"/>
                  </a:lnTo>
                  <a:lnTo>
                    <a:pt x="527" y="754"/>
                  </a:lnTo>
                  <a:lnTo>
                    <a:pt x="515" y="747"/>
                  </a:lnTo>
                  <a:lnTo>
                    <a:pt x="502" y="745"/>
                  </a:lnTo>
                  <a:lnTo>
                    <a:pt x="462" y="745"/>
                  </a:lnTo>
                  <a:lnTo>
                    <a:pt x="448" y="747"/>
                  </a:lnTo>
                  <a:lnTo>
                    <a:pt x="436" y="754"/>
                  </a:lnTo>
                  <a:lnTo>
                    <a:pt x="427" y="764"/>
                  </a:lnTo>
                  <a:lnTo>
                    <a:pt x="421" y="776"/>
                  </a:lnTo>
                  <a:lnTo>
                    <a:pt x="419" y="788"/>
                  </a:lnTo>
                  <a:lnTo>
                    <a:pt x="421" y="802"/>
                  </a:lnTo>
                  <a:lnTo>
                    <a:pt x="427" y="814"/>
                  </a:lnTo>
                  <a:lnTo>
                    <a:pt x="436" y="824"/>
                  </a:lnTo>
                  <a:lnTo>
                    <a:pt x="448" y="831"/>
                  </a:lnTo>
                  <a:lnTo>
                    <a:pt x="462" y="833"/>
                  </a:lnTo>
                  <a:lnTo>
                    <a:pt x="502" y="833"/>
                  </a:lnTo>
                  <a:lnTo>
                    <a:pt x="516" y="829"/>
                  </a:lnTo>
                  <a:lnTo>
                    <a:pt x="528" y="823"/>
                  </a:lnTo>
                  <a:lnTo>
                    <a:pt x="537" y="813"/>
                  </a:lnTo>
                  <a:lnTo>
                    <a:pt x="578" y="808"/>
                  </a:lnTo>
                  <a:lnTo>
                    <a:pt x="614" y="799"/>
                  </a:lnTo>
                  <a:lnTo>
                    <a:pt x="647" y="788"/>
                  </a:lnTo>
                  <a:lnTo>
                    <a:pt x="676" y="776"/>
                  </a:lnTo>
                  <a:lnTo>
                    <a:pt x="702" y="760"/>
                  </a:lnTo>
                  <a:lnTo>
                    <a:pt x="724" y="744"/>
                  </a:lnTo>
                  <a:lnTo>
                    <a:pt x="707" y="780"/>
                  </a:lnTo>
                  <a:lnTo>
                    <a:pt x="688" y="812"/>
                  </a:lnTo>
                  <a:lnTo>
                    <a:pt x="667" y="840"/>
                  </a:lnTo>
                  <a:lnTo>
                    <a:pt x="644" y="865"/>
                  </a:lnTo>
                  <a:lnTo>
                    <a:pt x="618" y="887"/>
                  </a:lnTo>
                  <a:lnTo>
                    <a:pt x="589" y="904"/>
                  </a:lnTo>
                  <a:lnTo>
                    <a:pt x="558" y="918"/>
                  </a:lnTo>
                  <a:lnTo>
                    <a:pt x="524" y="928"/>
                  </a:lnTo>
                  <a:lnTo>
                    <a:pt x="487" y="934"/>
                  </a:lnTo>
                  <a:lnTo>
                    <a:pt x="446" y="936"/>
                  </a:lnTo>
                  <a:lnTo>
                    <a:pt x="411" y="933"/>
                  </a:lnTo>
                  <a:lnTo>
                    <a:pt x="376" y="926"/>
                  </a:lnTo>
                  <a:lnTo>
                    <a:pt x="342" y="915"/>
                  </a:lnTo>
                  <a:lnTo>
                    <a:pt x="310" y="898"/>
                  </a:lnTo>
                  <a:lnTo>
                    <a:pt x="279" y="878"/>
                  </a:lnTo>
                  <a:lnTo>
                    <a:pt x="249" y="854"/>
                  </a:lnTo>
                  <a:lnTo>
                    <a:pt x="222" y="825"/>
                  </a:lnTo>
                  <a:lnTo>
                    <a:pt x="198" y="793"/>
                  </a:lnTo>
                  <a:lnTo>
                    <a:pt x="176" y="755"/>
                  </a:lnTo>
                  <a:lnTo>
                    <a:pt x="157" y="715"/>
                  </a:lnTo>
                  <a:lnTo>
                    <a:pt x="142" y="670"/>
                  </a:lnTo>
                  <a:lnTo>
                    <a:pt x="131" y="622"/>
                  </a:lnTo>
                  <a:lnTo>
                    <a:pt x="68" y="622"/>
                  </a:lnTo>
                  <a:lnTo>
                    <a:pt x="50" y="620"/>
                  </a:lnTo>
                  <a:lnTo>
                    <a:pt x="34" y="613"/>
                  </a:lnTo>
                  <a:lnTo>
                    <a:pt x="20" y="602"/>
                  </a:lnTo>
                  <a:lnTo>
                    <a:pt x="9" y="589"/>
                  </a:lnTo>
                  <a:lnTo>
                    <a:pt x="3" y="572"/>
                  </a:lnTo>
                  <a:lnTo>
                    <a:pt x="0" y="553"/>
                  </a:lnTo>
                  <a:lnTo>
                    <a:pt x="0" y="398"/>
                  </a:lnTo>
                  <a:lnTo>
                    <a:pt x="3" y="381"/>
                  </a:lnTo>
                  <a:lnTo>
                    <a:pt x="9" y="365"/>
                  </a:lnTo>
                  <a:lnTo>
                    <a:pt x="19" y="352"/>
                  </a:lnTo>
                  <a:lnTo>
                    <a:pt x="32" y="341"/>
                  </a:lnTo>
                  <a:lnTo>
                    <a:pt x="40" y="293"/>
                  </a:lnTo>
                  <a:lnTo>
                    <a:pt x="55" y="249"/>
                  </a:lnTo>
                  <a:lnTo>
                    <a:pt x="76" y="207"/>
                  </a:lnTo>
                  <a:lnTo>
                    <a:pt x="102" y="167"/>
                  </a:lnTo>
                  <a:lnTo>
                    <a:pt x="132" y="132"/>
                  </a:lnTo>
                  <a:lnTo>
                    <a:pt x="166" y="99"/>
                  </a:lnTo>
                  <a:lnTo>
                    <a:pt x="206" y="70"/>
                  </a:lnTo>
                  <a:lnTo>
                    <a:pt x="248" y="47"/>
                  </a:lnTo>
                  <a:lnTo>
                    <a:pt x="294" y="27"/>
                  </a:lnTo>
                  <a:lnTo>
                    <a:pt x="342" y="12"/>
                  </a:lnTo>
                  <a:lnTo>
                    <a:pt x="393" y="3"/>
                  </a:lnTo>
                  <a:lnTo>
                    <a:pt x="4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IN" sz="1000" dirty="0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4572000" y="237138"/>
            <a:ext cx="4790630" cy="720000"/>
          </a:xfrm>
          <a:prstGeom prst="rect">
            <a:avLst/>
          </a:prstGeom>
          <a:gradFill flip="none" rotWithShape="1">
            <a:gsLst>
              <a:gs pos="0">
                <a:srgbClr val="66CCFF">
                  <a:shade val="30000"/>
                  <a:satMod val="115000"/>
                </a:srgbClr>
              </a:gs>
              <a:gs pos="50000">
                <a:srgbClr val="66CCFF">
                  <a:shade val="67500"/>
                  <a:satMod val="115000"/>
                </a:srgbClr>
              </a:gs>
              <a:gs pos="100000">
                <a:srgbClr val="66CC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th-TH" sz="4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กรรมการ</a:t>
            </a:r>
            <a:r>
              <a:rPr lang="th-TH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dchiangUPC" pitchFamily="18" charset="-34"/>
                <a:cs typeface="KodchiangUPC" pitchFamily="18" charset="-34"/>
              </a:rPr>
              <a:t>ชุดต่างๆ </a:t>
            </a:r>
            <a:endParaRPr lang="th-TH" sz="2400" dirty="0">
              <a:solidFill>
                <a:schemeClr val="bg1">
                  <a:lumMod val="95000"/>
                </a:schemeClr>
              </a:solidFill>
              <a:latin typeface="KodchiangUPC" pitchFamily="18" charset="-34"/>
              <a:cs typeface="Kodchiang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783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902362"/>
              </p:ext>
            </p:extLst>
          </p:nvPr>
        </p:nvGraphicFramePr>
        <p:xfrm>
          <a:off x="-228600" y="-169863"/>
          <a:ext cx="9372600" cy="702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" name="Image" r:id="rId4" imgW="1440360" imgH="1080000" progId="Photoshop.Image.5">
                  <p:embed/>
                </p:oleObj>
              </mc:Choice>
              <mc:Fallback>
                <p:oleObj name="Image" r:id="rId4" imgW="1440360" imgH="10800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-169863"/>
                        <a:ext cx="9372600" cy="702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731396"/>
              </p:ext>
            </p:extLst>
          </p:nvPr>
        </p:nvGraphicFramePr>
        <p:xfrm>
          <a:off x="457200" y="2667000"/>
          <a:ext cx="8382000" cy="232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" name="Image" r:id="rId6" imgW="1175400" imgH="325800" progId="Photoshop.Image.5">
                  <p:embed/>
                </p:oleObj>
              </mc:Choice>
              <mc:Fallback>
                <p:oleObj name="Image" r:id="rId6" imgW="1175400" imgH="32580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667000"/>
                        <a:ext cx="8382000" cy="232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85246"/>
            <a:ext cx="3454120" cy="250555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434006"/>
              </p:ext>
            </p:extLst>
          </p:nvPr>
        </p:nvGraphicFramePr>
        <p:xfrm>
          <a:off x="-228600" y="-169863"/>
          <a:ext cx="9372600" cy="702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0" name="Image" r:id="rId3" imgW="1440360" imgH="1080000" progId="Photoshop.Image.5">
                  <p:embed/>
                </p:oleObj>
              </mc:Choice>
              <mc:Fallback>
                <p:oleObj name="Image" r:id="rId3" imgW="1440360" imgH="108000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-169863"/>
                        <a:ext cx="9372600" cy="702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851322"/>
              </p:ext>
            </p:extLst>
          </p:nvPr>
        </p:nvGraphicFramePr>
        <p:xfrm>
          <a:off x="304800" y="2133600"/>
          <a:ext cx="8305800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1" name="Image" r:id="rId5" imgW="1227600" imgH="396000" progId="Photoshop.Image.5">
                  <p:embed/>
                </p:oleObj>
              </mc:Choice>
              <mc:Fallback>
                <p:oleObj name="Image" r:id="rId5" imgW="1227600" imgH="396000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133600"/>
                        <a:ext cx="8305800" cy="267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1" y="-536721"/>
            <a:ext cx="2825812" cy="2680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>
            <a:alpha val="8509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1450" y="623292"/>
            <a:ext cx="8763000" cy="566308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6600" b="1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14 กันยายน 2544</a:t>
            </a:r>
          </a:p>
          <a:p>
            <a:pPr algn="ctr">
              <a:defRPr/>
            </a:pPr>
            <a:endParaRPr lang="en-US" b="1" dirty="0">
              <a:solidFill>
                <a:schemeClr val="bg1">
                  <a:lumMod val="95000"/>
                </a:schemeClr>
              </a:solidFill>
              <a:latin typeface="JasmineUPC" pitchFamily="18" charset="-34"/>
              <a:cs typeface="JasmineUPC" pitchFamily="18" charset="-34"/>
            </a:endParaRPr>
          </a:p>
          <a:p>
            <a:pPr algn="ctr">
              <a:defRPr/>
            </a:pPr>
            <a:endParaRPr lang="th-TH" b="1" dirty="0">
              <a:solidFill>
                <a:schemeClr val="bg1">
                  <a:lumMod val="95000"/>
                </a:schemeClr>
              </a:solidFill>
              <a:latin typeface="JasmineUPC" pitchFamily="18" charset="-34"/>
              <a:cs typeface="JasmineUPC" pitchFamily="18" charset="-34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rPr>
              <a:t>    QA   Kickoff </a:t>
            </a:r>
            <a:endParaRPr lang="th-TH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itchFamily="18" charset="-34"/>
              <a:cs typeface="JasmineUPC" pitchFamily="18" charset="-34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th-TH" sz="3200" dirty="0">
              <a:solidFill>
                <a:schemeClr val="bg1">
                  <a:lumMod val="95000"/>
                </a:schemeClr>
              </a:solidFill>
              <a:latin typeface="JasmineUPC" pitchFamily="18" charset="-34"/>
              <a:cs typeface="JasmineUPC" pitchFamily="18" charset="-34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/>
            </a:r>
            <a:br>
              <a:rPr lang="th-TH" sz="3200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</a:br>
            <a:r>
              <a:rPr lang="th-TH" sz="4800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การประชุมชี้แจงนโยบายคุณภาพ</a:t>
            </a:r>
            <a:br>
              <a:rPr lang="th-TH" sz="4800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</a:br>
            <a:r>
              <a:rPr lang="th-TH" sz="4800" dirty="0">
                <a:solidFill>
                  <a:schemeClr val="bg1">
                    <a:lumMod val="95000"/>
                  </a:schemeClr>
                </a:solidFill>
                <a:latin typeface="JasmineUPC" pitchFamily="18" charset="-34"/>
                <a:cs typeface="JasmineUPC" pitchFamily="18" charset="-34"/>
              </a:rPr>
              <a:t>และประกาศใช้เอกสารระบบคุณภาพ</a:t>
            </a:r>
            <a:endParaRPr lang="th-TH" sz="4800" b="1" dirty="0">
              <a:solidFill>
                <a:schemeClr val="bg1">
                  <a:lumMod val="95000"/>
                </a:schemeClr>
              </a:solidFill>
              <a:latin typeface="JasmineUPC" pitchFamily="18" charset="-34"/>
              <a:cs typeface="JasmineUPC" pitchFamily="18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27319"/>
            <a:ext cx="2139881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" name="Image" r:id="rId4" imgW="1440360" imgH="1080000" progId="Photoshop.Image.5">
                  <p:embed/>
                </p:oleObj>
              </mc:Choice>
              <mc:Fallback>
                <p:oleObj name="Image" r:id="rId4" imgW="1440360" imgH="1080000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008363"/>
              </p:ext>
            </p:extLst>
          </p:nvPr>
        </p:nvGraphicFramePr>
        <p:xfrm>
          <a:off x="1066800" y="1838325"/>
          <a:ext cx="701040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5" name="Image" r:id="rId6" imgW="1168200" imgH="417600" progId="Photoshop.Image.5">
                  <p:embed/>
                </p:oleObj>
              </mc:Choice>
              <mc:Fallback>
                <p:oleObj name="Image" r:id="rId6" imgW="1168200" imgH="417600" progId="Photoshop.Image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838325"/>
                        <a:ext cx="7010400" cy="250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heme/theme1.xml><?xml version="1.0" encoding="utf-8"?>
<a:theme xmlns:a="http://schemas.openxmlformats.org/drawingml/2006/main" name="ค่าเริ่มต้นการออกแบบ">
  <a:themeElements>
    <a:clrScheme name="ค่าเริ่มต้นการออกแบบ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ค่าเริ่มต้นการออกแบบ">
      <a:majorFont>
        <a:latin typeface="Times New Roman"/>
        <a:ea typeface=""/>
        <a:cs typeface="Angsana New"/>
      </a:majorFont>
      <a:minorFont>
        <a:latin typeface="Times New Roman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ค่าเริ่มต้นการออกแบบ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ค่าเริ่มต้นการออกแบบ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2947</TotalTime>
  <Words>1150</Words>
  <Application>Microsoft Office PowerPoint</Application>
  <PresentationFormat>On-screen Show (4:3)</PresentationFormat>
  <Paragraphs>185</Paragraphs>
  <Slides>41</Slides>
  <Notes>0</Notes>
  <HiddenSlides>3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JasmineUPC</vt:lpstr>
      <vt:lpstr>Times New Roman</vt:lpstr>
      <vt:lpstr>Arial</vt:lpstr>
      <vt:lpstr>TH SarabunPSK</vt:lpstr>
      <vt:lpstr>KodchiangUPC</vt:lpstr>
      <vt:lpstr>Wingdings</vt:lpstr>
      <vt:lpstr>TH Baijam</vt:lpstr>
      <vt:lpstr>Calibri</vt:lpstr>
      <vt:lpstr>Tahoma</vt:lpstr>
      <vt:lpstr>TH K2D July8</vt:lpstr>
      <vt:lpstr>Angsana New</vt:lpstr>
      <vt:lpstr>IrisUPC</vt:lpstr>
      <vt:lpstr>ค่าเริ่มต้นการออกแบบ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สำนักงานวิทยทรัพยากร จุฬาลงกรณ์มหาวิทยาลัย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 ปี ระบบประกันคุณภาพ สำนักงานวิทยทรัพยากร จุฬาลงกรณ์มหาวิทยาลัย</dc:title>
  <dc:subject>ระบบประกันคุณภาพ;Quality Assurance</dc:subject>
  <dc:creator>OAR QA Office</dc:creator>
  <cp:keywords>CU-QA 84.3</cp:keywords>
  <dc:description>สถาบันวิทยบริการ -- ศูนย์วิทยทรัพยากร -- สำนักงานวิทยทรัพยากร
ครบรอบ 17 ปี การประกันคุณภาพ
11 กันยายน 2544 (QA Kickoff) 
ถึง
11 กันยายน 2561</dc:description>
  <cp:lastModifiedBy>Windows User</cp:lastModifiedBy>
  <cp:revision>248</cp:revision>
  <dcterms:created xsi:type="dcterms:W3CDTF">2002-11-11T08:55:32Z</dcterms:created>
  <dcterms:modified xsi:type="dcterms:W3CDTF">2018-12-17T00:41:39Z</dcterms:modified>
  <cp:category>Quality Assurance</cp:category>
  <cp:contentStatus/>
</cp:coreProperties>
</file>