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4" r:id="rId6"/>
    <p:sldId id="265" r:id="rId7"/>
    <p:sldId id="271" r:id="rId8"/>
    <p:sldId id="272" r:id="rId9"/>
    <p:sldId id="262" r:id="rId10"/>
    <p:sldId id="263" r:id="rId11"/>
    <p:sldId id="258" r:id="rId12"/>
    <p:sldId id="266" r:id="rId13"/>
    <p:sldId id="259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embeddedFontLst>
    <p:embeddedFont>
      <p:font typeface="ZoodHardSell2" pitchFamily="2" charset="0"/>
      <p:regular r:id="rId19"/>
      <p:bold r:id="rId20"/>
    </p:embeddedFont>
    <p:embeddedFont>
      <p:font typeface="TS-Klinsee NP" pitchFamily="49" charset="0"/>
      <p:regular r:id="rId21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  <p:embeddedFont>
      <p:font typeface="KRR AengAei" pitchFamily="2" charset="0"/>
      <p:regular r:id="rId28"/>
    </p:embeddedFont>
    <p:embeddedFont>
      <p:font typeface="kt_smarn" pitchFamily="2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  <a:srgbClr val="333300"/>
    <a:srgbClr val="006600"/>
    <a:srgbClr val="9900CC"/>
    <a:srgbClr val="66FF33"/>
    <a:srgbClr val="0099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04A6E-A59A-4FC9-9C4C-EA322C8E95F3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3D3F7-A978-4268-889B-B8C2300E4A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464" y="1447800"/>
            <a:ext cx="769473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000" dirty="0" smtClean="0">
                <a:latin typeface="ZoodHardSell2" pitchFamily="2" charset="0"/>
                <a:cs typeface="ZoodHardSell2" pitchFamily="2" charset="0"/>
              </a:rPr>
              <a:t>เพียง </a:t>
            </a:r>
            <a:r>
              <a:rPr lang="th-TH" sz="10000" dirty="0" smtClean="0">
                <a:solidFill>
                  <a:srgbClr val="0070C0"/>
                </a:solidFill>
                <a:latin typeface="ZoodHardSell2" pitchFamily="2" charset="0"/>
                <a:cs typeface="ZoodHardSell2" pitchFamily="2" charset="0"/>
              </a:rPr>
              <a:t>ปรับ</a:t>
            </a:r>
            <a:r>
              <a:rPr lang="th-TH" sz="10000" dirty="0" smtClean="0">
                <a:latin typeface="ZoodHardSell2" pitchFamily="2" charset="0"/>
                <a:cs typeface="ZoodHardSell2" pitchFamily="2" charset="0"/>
              </a:rPr>
              <a:t> </a:t>
            </a:r>
            <a:r>
              <a:rPr lang="th-TH" sz="10000" dirty="0" smtClean="0">
                <a:solidFill>
                  <a:srgbClr val="FF00FF"/>
                </a:solidFill>
                <a:latin typeface="ZoodHardSell2" pitchFamily="2" charset="0"/>
                <a:cs typeface="ZoodHardSell2" pitchFamily="2" charset="0"/>
              </a:rPr>
              <a:t>เปลี่ยน</a:t>
            </a:r>
            <a:r>
              <a:rPr lang="th-TH" sz="10000" dirty="0" smtClean="0">
                <a:latin typeface="ZoodHardSell2" pitchFamily="2" charset="0"/>
                <a:cs typeface="ZoodHardSell2" pitchFamily="2" charset="0"/>
              </a:rPr>
              <a:t> </a:t>
            </a:r>
            <a:r>
              <a:rPr lang="th-TH" sz="10000" dirty="0" smtClean="0">
                <a:solidFill>
                  <a:srgbClr val="009900"/>
                </a:solidFill>
                <a:latin typeface="ZoodHardSell2" pitchFamily="2" charset="0"/>
                <a:cs typeface="ZoodHardSell2" pitchFamily="2" charset="0"/>
              </a:rPr>
              <a:t>ปลด</a:t>
            </a:r>
          </a:p>
          <a:p>
            <a:pPr algn="ctr"/>
            <a:r>
              <a:rPr lang="th-TH" sz="10000" dirty="0" smtClean="0">
                <a:latin typeface="ZoodHardSell2" pitchFamily="2" charset="0"/>
                <a:cs typeface="ZoodHardSell2" pitchFamily="2" charset="0"/>
              </a:rPr>
              <a:t>ก็ </a:t>
            </a:r>
            <a:r>
              <a:rPr lang="th-TH" sz="10000" dirty="0" smtClean="0">
                <a:solidFill>
                  <a:srgbClr val="9900CC"/>
                </a:solidFill>
                <a:latin typeface="ZoodHardSell2" pitchFamily="2" charset="0"/>
                <a:cs typeface="ZoodHardSell2" pitchFamily="2" charset="0"/>
              </a:rPr>
              <a:t>ปลอดภัย </a:t>
            </a:r>
            <a:r>
              <a:rPr lang="th-TH" sz="10000" dirty="0" smtClean="0">
                <a:latin typeface="ZoodHardSell2" pitchFamily="2" charset="0"/>
                <a:cs typeface="ZoodHardSell2" pitchFamily="2" charset="0"/>
              </a:rPr>
              <a:t>แล้วจ้ะ</a:t>
            </a:r>
            <a:endParaRPr lang="en-US" sz="10000" dirty="0">
              <a:latin typeface="ZoodHardSell2" pitchFamily="2" charset="0"/>
              <a:cs typeface="ZoodHardSell2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801_084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2334">
            <a:off x="2000250" y="228600"/>
            <a:ext cx="4800600" cy="6400800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-304800"/>
            <a:ext cx="585609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 smtClean="0">
                <a:solidFill>
                  <a:srgbClr val="66FF33"/>
                </a:solidFill>
                <a:sym typeface="Wingdings"/>
              </a:rPr>
              <a:t></a:t>
            </a:r>
            <a:endParaRPr lang="en-US" sz="496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SC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-83820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4400" b="1" dirty="0" smtClean="0">
                <a:solidFill>
                  <a:schemeClr val="bg1"/>
                </a:solidFill>
                <a:latin typeface="TS-Klinsee NP" pitchFamily="49" charset="0"/>
                <a:cs typeface="TS-Klinsee NP" pitchFamily="49" charset="0"/>
              </a:rPr>
              <a:t>“เปลี่ยน”</a:t>
            </a:r>
            <a:endParaRPr lang="en-US" sz="34400" b="1" dirty="0">
              <a:solidFill>
                <a:schemeClr val="bg1"/>
              </a:solidFill>
              <a:latin typeface="TS-Klinsee NP" pitchFamily="49" charset="0"/>
              <a:cs typeface="TS-Klinsee NP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801_094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17886">
            <a:off x="2005494" y="199465"/>
            <a:ext cx="4826384" cy="6435178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-304800"/>
            <a:ext cx="585609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 smtClean="0">
                <a:solidFill>
                  <a:srgbClr val="66FF33"/>
                </a:solidFill>
                <a:sym typeface="Wingdings"/>
              </a:rPr>
              <a:t></a:t>
            </a:r>
            <a:endParaRPr lang="en-US" sz="496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SC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-1524000"/>
            <a:ext cx="91440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1300" b="1" dirty="0" smtClean="0">
                <a:solidFill>
                  <a:schemeClr val="bg1"/>
                </a:solidFill>
                <a:latin typeface="TS-Klinsee NP" pitchFamily="49" charset="0"/>
                <a:cs typeface="TS-Klinsee NP" pitchFamily="49" charset="0"/>
              </a:rPr>
              <a:t>“ปลด”</a:t>
            </a:r>
            <a:endParaRPr lang="en-US" sz="41300" b="1" dirty="0">
              <a:solidFill>
                <a:schemeClr val="bg1"/>
              </a:solidFill>
              <a:latin typeface="TS-Klinsee NP" pitchFamily="49" charset="0"/>
              <a:cs typeface="TS-Klinsee NP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-08-01 14.23.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485">
            <a:off x="482600" y="342900"/>
            <a:ext cx="8280400" cy="62103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-990600"/>
            <a:ext cx="6984604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500" dirty="0" smtClean="0">
                <a:solidFill>
                  <a:srgbClr val="FF0000"/>
                </a:solidFill>
                <a:sym typeface="Wingdings 2"/>
              </a:rPr>
              <a:t></a:t>
            </a:r>
            <a:endParaRPr lang="en-US" sz="59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804_151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7650" y="127000"/>
            <a:ext cx="4933950" cy="657860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3" name="Picture 2" descr="20140804_110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"/>
            <a:ext cx="3790950" cy="505460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657600" y="-304800"/>
            <a:ext cx="585609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 smtClean="0">
                <a:solidFill>
                  <a:srgbClr val="66FF33"/>
                </a:solidFill>
                <a:sym typeface="Wingdings"/>
              </a:rPr>
              <a:t></a:t>
            </a:r>
            <a:endParaRPr lang="en-US" sz="49600" b="1" dirty="0">
              <a:solidFill>
                <a:srgbClr val="66FF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6510"/>
            <a:ext cx="360392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b="1" dirty="0" smtClean="0">
                <a:solidFill>
                  <a:srgbClr val="66FF33"/>
                </a:solidFill>
                <a:sym typeface="Wingdings"/>
              </a:rPr>
              <a:t></a:t>
            </a:r>
            <a:endParaRPr lang="en-US" sz="344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G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G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28600"/>
            <a:ext cx="7257115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700" b="1" dirty="0" smtClean="0">
                <a:solidFill>
                  <a:srgbClr val="FFCCFF"/>
                </a:solidFill>
                <a:latin typeface="TS-Klinsee NP" pitchFamily="49" charset="0"/>
                <a:cs typeface="TS-Klinsee NP" pitchFamily="49" charset="0"/>
              </a:rPr>
              <a:t>ปลอดภัย</a:t>
            </a:r>
            <a:endParaRPr lang="en-US" sz="28700" b="1" dirty="0">
              <a:solidFill>
                <a:srgbClr val="FFCCFF"/>
              </a:solidFill>
              <a:latin typeface="TS-Klinsee NP" pitchFamily="49" charset="0"/>
              <a:cs typeface="TS-Klinsee NP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INA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1219200"/>
            <a:ext cx="2688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b="1" u="sng" dirty="0" smtClean="0">
                <a:solidFill>
                  <a:schemeClr val="bg1"/>
                </a:solidFill>
                <a:latin typeface="KRR AengAei" pitchFamily="2" charset="0"/>
                <a:cs typeface="KRR AengAei" pitchFamily="2" charset="0"/>
              </a:rPr>
              <a:t>จัดทำโดย</a:t>
            </a:r>
            <a:endParaRPr lang="en-US" sz="8000" b="1" u="sng" dirty="0">
              <a:solidFill>
                <a:schemeClr val="bg1"/>
              </a:solidFill>
              <a:latin typeface="KRR AengAei" pitchFamily="2" charset="0"/>
              <a:cs typeface="KRR AengAe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14600"/>
            <a:ext cx="68387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chemeClr val="bg1"/>
                </a:solidFill>
                <a:latin typeface="kt_smarn" pitchFamily="2" charset="0"/>
                <a:cs typeface="kt_smarn" pitchFamily="2" charset="0"/>
              </a:rPr>
              <a:t>ศูนย์บริการสารสนเทศ</a:t>
            </a:r>
          </a:p>
          <a:p>
            <a:pPr algn="ctr"/>
            <a:r>
              <a:rPr lang="th-TH" sz="8000" b="1" dirty="0" smtClean="0">
                <a:solidFill>
                  <a:schemeClr val="bg1"/>
                </a:solidFill>
                <a:latin typeface="kt_smarn" pitchFamily="2" charset="0"/>
                <a:cs typeface="kt_smarn" pitchFamily="2" charset="0"/>
              </a:rPr>
              <a:t>เพื่อการเรียนรู้และวิจัย</a:t>
            </a:r>
            <a:endParaRPr lang="en-US" sz="8000" b="1" dirty="0">
              <a:solidFill>
                <a:schemeClr val="bg1"/>
              </a:solidFill>
              <a:latin typeface="kt_smarn" pitchFamily="2" charset="0"/>
              <a:cs typeface="kt_smar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GSH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-1524000"/>
            <a:ext cx="69342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1300" b="1" dirty="0" smtClean="0">
                <a:solidFill>
                  <a:schemeClr val="bg1"/>
                </a:solidFill>
                <a:latin typeface="TS-Klinsee NP" pitchFamily="49" charset="0"/>
                <a:cs typeface="TS-Klinsee NP" pitchFamily="49" charset="0"/>
              </a:rPr>
              <a:t>“ปรับ”</a:t>
            </a:r>
            <a:endParaRPr lang="en-US" sz="41300" b="1" dirty="0">
              <a:solidFill>
                <a:schemeClr val="bg1"/>
              </a:solidFill>
              <a:latin typeface="TS-Klinsee NP" pitchFamily="49" charset="0"/>
              <a:cs typeface="TS-Klinsee NP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804_110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1415">
            <a:off x="2146984" y="300414"/>
            <a:ext cx="4662057" cy="621607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-990600"/>
            <a:ext cx="6984604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500" dirty="0" smtClean="0">
                <a:solidFill>
                  <a:srgbClr val="FF0000"/>
                </a:solidFill>
                <a:sym typeface="Wingdings 2"/>
              </a:rPr>
              <a:t></a:t>
            </a:r>
            <a:endParaRPr lang="en-US" sz="59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T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-08-04 15.58.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4648">
            <a:off x="1998338" y="180596"/>
            <a:ext cx="4869065" cy="6492087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-304800"/>
            <a:ext cx="585609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 smtClean="0">
                <a:solidFill>
                  <a:srgbClr val="66FF33"/>
                </a:solidFill>
                <a:sym typeface="Wingdings"/>
              </a:rPr>
              <a:t></a:t>
            </a:r>
            <a:endParaRPr lang="en-US" sz="496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804_1125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127000"/>
            <a:ext cx="4933950" cy="65786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90600" y="-990600"/>
            <a:ext cx="6984604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500" dirty="0" smtClean="0">
                <a:solidFill>
                  <a:srgbClr val="FF0000"/>
                </a:solidFill>
                <a:sym typeface="Wingdings 2"/>
              </a:rPr>
              <a:t></a:t>
            </a:r>
            <a:endParaRPr lang="en-US" sz="59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805_092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1847">
            <a:off x="2000250" y="170254"/>
            <a:ext cx="4857750" cy="647700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-304800"/>
            <a:ext cx="585609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 smtClean="0">
                <a:solidFill>
                  <a:srgbClr val="66FF33"/>
                </a:solidFill>
                <a:sym typeface="Wingdings"/>
              </a:rPr>
              <a:t></a:t>
            </a:r>
            <a:endParaRPr lang="en-US" sz="496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WF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08-04 16.26.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385">
            <a:off x="2000250" y="152400"/>
            <a:ext cx="4857750" cy="64770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90600" y="-990600"/>
            <a:ext cx="6984604" cy="92486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9500" dirty="0" smtClean="0">
                <a:solidFill>
                  <a:srgbClr val="FF0000"/>
                </a:solidFill>
                <a:sym typeface="Wingdings 2"/>
              </a:rPr>
              <a:t></a:t>
            </a:r>
            <a:endParaRPr lang="en-US" sz="59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4-08-05 09.01.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2858">
            <a:off x="2019300" y="152400"/>
            <a:ext cx="4914900" cy="655320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-304800"/>
            <a:ext cx="585609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 smtClean="0">
                <a:solidFill>
                  <a:srgbClr val="66FF33"/>
                </a:solidFill>
                <a:sym typeface="Wingdings"/>
              </a:rPr>
              <a:t></a:t>
            </a:r>
            <a:endParaRPr lang="en-US" sz="496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XYLO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0801_084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50" y="127000"/>
            <a:ext cx="4933950" cy="6578600"/>
          </a:xfrm>
          <a:prstGeom prst="rect">
            <a:avLst/>
          </a:prstGeom>
          <a:ln w="2540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-304800"/>
            <a:ext cx="5856090" cy="772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600" b="1" dirty="0" smtClean="0">
                <a:solidFill>
                  <a:srgbClr val="66FF33"/>
                </a:solidFill>
                <a:sym typeface="Wingdings"/>
              </a:rPr>
              <a:t></a:t>
            </a:r>
            <a:endParaRPr lang="en-US" sz="496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YO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39</Words>
  <Application>Microsoft Office PowerPoint</Application>
  <PresentationFormat>On-screen Show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ZoodHardSell2</vt:lpstr>
      <vt:lpstr>TS-Klinsee NP</vt:lpstr>
      <vt:lpstr>Calibri</vt:lpstr>
      <vt:lpstr>Wingdings 2</vt:lpstr>
      <vt:lpstr>Wingdings</vt:lpstr>
      <vt:lpstr>KRR AengAei</vt:lpstr>
      <vt:lpstr>kt_smarn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ILR</dc:creator>
  <cp:lastModifiedBy>ILR</cp:lastModifiedBy>
  <cp:revision>38</cp:revision>
  <dcterms:created xsi:type="dcterms:W3CDTF">2014-08-01T09:12:41Z</dcterms:created>
  <dcterms:modified xsi:type="dcterms:W3CDTF">2014-08-05T03:37:27Z</dcterms:modified>
</cp:coreProperties>
</file>