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5" r:id="rId6"/>
    <p:sldId id="268" r:id="rId7"/>
    <p:sldId id="269" r:id="rId8"/>
    <p:sldId id="258" r:id="rId9"/>
    <p:sldId id="259" r:id="rId10"/>
    <p:sldId id="270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539BA-C632-4069-BD09-ED3581EB1DBE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FE0D-1E20-4961-B87C-D37E2BAAC6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EFE0D-1E20-4961-B87C-D37E2BAAC6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EFE0D-1E20-4961-B87C-D37E2BAAC62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EFE0D-1E20-4961-B87C-D37E2BAAC62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0DAA90-DE04-48DE-BD2F-D5B0F27BBC74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7A6EE7-B006-4C72-8F77-7DB50DF31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848600" cy="2057400"/>
          </a:xfrm>
        </p:spPr>
        <p:txBody>
          <a:bodyPr>
            <a:noAutofit/>
          </a:bodyPr>
          <a:lstStyle/>
          <a:p>
            <a:r>
              <a:rPr lang="th-TH" sz="6600" b="1" dirty="0" smtClean="0">
                <a:cs typeface="KodchiangUPC" pitchFamily="18" charset="-34"/>
              </a:rPr>
              <a:t>          </a:t>
            </a:r>
            <a:r>
              <a:rPr lang="th-TH" sz="6600" b="1" dirty="0" smtClean="0">
                <a:solidFill>
                  <a:srgbClr val="7030A0"/>
                </a:solidFill>
                <a:cs typeface="KodchiangUPC" pitchFamily="18" charset="-34"/>
              </a:rPr>
              <a:t>นำเสนอโดย</a:t>
            </a:r>
          </a:p>
          <a:p>
            <a:r>
              <a:rPr lang="th-TH" sz="6600" b="1" dirty="0" smtClean="0">
                <a:solidFill>
                  <a:srgbClr val="7030A0"/>
                </a:solidFill>
                <a:cs typeface="KodchiangUPC" pitchFamily="18" charset="-34"/>
              </a:rPr>
              <a:t>ศูนย์มรดกภูมิปัญญา จุฬาฯ</a:t>
            </a: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th-TH" sz="6600" dirty="0" smtClean="0">
              <a:solidFill>
                <a:srgbClr val="7030A0"/>
              </a:solidFill>
            </a:endParaRPr>
          </a:p>
          <a:p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447800"/>
            <a:ext cx="6705600" cy="1447800"/>
          </a:xfrm>
        </p:spPr>
        <p:txBody>
          <a:bodyPr>
            <a:noAutofit/>
          </a:bodyPr>
          <a:lstStyle/>
          <a:p>
            <a:r>
              <a:rPr lang="th-TH" sz="14000" b="1" dirty="0" smtClean="0">
                <a:solidFill>
                  <a:srgbClr val="7030A0"/>
                </a:solidFill>
                <a:cs typeface="KodchiangUPC" pitchFamily="18" charset="-34"/>
              </a:rPr>
              <a:t>5 ส </a:t>
            </a:r>
            <a:r>
              <a:rPr lang="th-TH" sz="9600" b="1" dirty="0" smtClean="0">
                <a:solidFill>
                  <a:srgbClr val="7030A0"/>
                </a:solidFill>
                <a:cs typeface="KodchiangUPC" pitchFamily="18" charset="-34"/>
              </a:rPr>
              <a:t>เพื่อตัวเราเอง</a:t>
            </a:r>
            <a:endParaRPr lang="en-US" sz="96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3352800"/>
            <a:ext cx="7924800" cy="1524000"/>
          </a:xfrm>
        </p:spPr>
        <p:txBody>
          <a:bodyPr/>
          <a:lstStyle/>
          <a:p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> และแล้วก็พบ....</a:t>
            </a:r>
            <a:b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>          สิ่งสวยงาน</a:t>
            </a: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>                    เป็นระเบียบ  </a:t>
            </a: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>                                      </a:t>
            </a:r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>เรียบร้อย....</a:t>
            </a:r>
            <a:endParaRPr lang="en-US" sz="72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SC01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4038600" cy="4191000"/>
          </a:xfrm>
        </p:spPr>
      </p:pic>
      <p:pic>
        <p:nvPicPr>
          <p:cNvPr id="10" name="Content Placeholder 9" descr="DSC0150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24400" y="2057400"/>
            <a:ext cx="4038600" cy="4191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7030A0"/>
                </a:solidFill>
              </a:rPr>
              <a:t>มีความเป็นระเบียบเรียบร้อย ชวนมอง สะอาด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DSC015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267200" cy="4648200"/>
          </a:xfrm>
        </p:spPr>
      </p:pic>
      <p:pic>
        <p:nvPicPr>
          <p:cNvPr id="17" name="Content Placeholder 16" descr="DSC015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905000"/>
            <a:ext cx="4038600" cy="3604419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7448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7030A0"/>
                </a:solidFill>
                <a:cs typeface="KodchiangUPC" pitchFamily="18" charset="-34"/>
              </a:rPr>
              <a:t>                    5 ส ง่ายๆในใจเรา</a:t>
            </a:r>
            <a:endParaRPr lang="en-US" sz="54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3962400"/>
          </a:xfrm>
        </p:spPr>
        <p:txBody>
          <a:bodyPr>
            <a:normAutofit fontScale="90000"/>
          </a:bodyPr>
          <a:lstStyle/>
          <a:p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>                   </a:t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60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10700" b="1" dirty="0" smtClean="0">
                <a:solidFill>
                  <a:srgbClr val="7030A0"/>
                </a:solidFill>
                <a:cs typeface="KodchiangUPC" pitchFamily="18" charset="-34"/>
              </a:rPr>
              <a:t> </a:t>
            </a:r>
            <a:r>
              <a:rPr lang="th-TH" sz="10700" b="1" dirty="0" smtClean="0">
                <a:solidFill>
                  <a:srgbClr val="7030A0"/>
                </a:solidFill>
                <a:cs typeface="KodchiangUPC" pitchFamily="18" charset="-34"/>
              </a:rPr>
              <a:t>          จบการเสนอ</a:t>
            </a:r>
            <a:endParaRPr lang="en-US" sz="107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924800" cy="2057400"/>
          </a:xfrm>
        </p:spPr>
        <p:txBody>
          <a:bodyPr/>
          <a:lstStyle/>
          <a:p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>   </a:t>
            </a:r>
            <a:r>
              <a:rPr lang="th-TH" sz="9600" b="1" dirty="0" smtClean="0">
                <a:solidFill>
                  <a:srgbClr val="7030A0"/>
                </a:solidFill>
                <a:cs typeface="KodchiangUPC" pitchFamily="18" charset="-34"/>
              </a:rPr>
              <a:t>ก่อน...</a:t>
            </a:r>
            <a:br>
              <a:rPr lang="th-TH" sz="96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9600" b="1" dirty="0" smtClean="0">
                <a:solidFill>
                  <a:srgbClr val="7030A0"/>
                </a:solidFill>
                <a:cs typeface="KodchiangUPC" pitchFamily="18" charset="-34"/>
              </a:rPr>
              <a:t>         </a:t>
            </a:r>
            <a:r>
              <a:rPr lang="th-TH" sz="8800" b="1" dirty="0" smtClean="0">
                <a:solidFill>
                  <a:srgbClr val="7030A0"/>
                </a:solidFill>
                <a:cs typeface="KodchiangUPC" pitchFamily="18" charset="-34"/>
              </a:rPr>
              <a:t>สะสาง....</a:t>
            </a:r>
            <a:endParaRPr lang="en-US" sz="88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62000" y="3657600"/>
            <a:ext cx="7924800" cy="1295400"/>
          </a:xfrm>
        </p:spPr>
        <p:txBody>
          <a:bodyPr>
            <a:noAutofit/>
          </a:bodyPr>
          <a:lstStyle/>
          <a:p>
            <a:r>
              <a:rPr lang="th-TH" sz="7200" dirty="0" smtClean="0">
                <a:solidFill>
                  <a:srgbClr val="7030A0"/>
                </a:solidFill>
                <a:cs typeface="KodchiangUPC" pitchFamily="18" charset="-34"/>
              </a:rPr>
              <a:t>             </a:t>
            </a:r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>...โต๊ะคอมของฉัน     </a:t>
            </a:r>
            <a:r>
              <a:rPr lang="th-TH" sz="7200" dirty="0" smtClean="0">
                <a:solidFill>
                  <a:srgbClr val="7030A0"/>
                </a:solidFill>
                <a:cs typeface="KodchiangUPC" pitchFamily="18" charset="-34"/>
              </a:rPr>
              <a:t>                                         </a:t>
            </a:r>
            <a:endParaRPr lang="en-US" sz="7200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SC014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4419600" cy="406011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5400" y="533400"/>
            <a:ext cx="3657600" cy="1828800"/>
          </a:xfrm>
        </p:spPr>
        <p:txBody>
          <a:bodyPr>
            <a:noAutofit/>
          </a:bodyPr>
          <a:lstStyle/>
          <a:p>
            <a:r>
              <a:rPr lang="th-TH" sz="4400" dirty="0" smtClean="0">
                <a:solidFill>
                  <a:srgbClr val="7030A0"/>
                </a:solidFill>
                <a:cs typeface="KodchiangUPC" pitchFamily="18" charset="-34"/>
              </a:rPr>
              <a:t>อะไรกันนี่ โน้ตเมื่อวาน</a:t>
            </a:r>
            <a:br>
              <a:rPr lang="th-TH" sz="4400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4400" dirty="0" smtClean="0">
                <a:solidFill>
                  <a:srgbClr val="7030A0"/>
                </a:solidFill>
                <a:cs typeface="KodchiangUPC" pitchFamily="18" charset="-34"/>
              </a:rPr>
              <a:t>หล่นไปไหน.....เฮ้อ</a:t>
            </a:r>
            <a:endParaRPr lang="en-US" sz="4400" dirty="0">
              <a:solidFill>
                <a:srgbClr val="7030A0"/>
              </a:solidFill>
              <a:cs typeface="KodchiangUPC" pitchFamily="18" charset="-34"/>
            </a:endParaRPr>
          </a:p>
        </p:txBody>
      </p:sp>
      <p:pic>
        <p:nvPicPr>
          <p:cNvPr id="2050" name="Picture 2" descr="F:\รูปส่งคลิป 5 ส\DSC014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5003800" cy="358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9600" y="4343400"/>
            <a:ext cx="259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7030A0"/>
                </a:solidFill>
                <a:cs typeface="KodchiangUPC" pitchFamily="18" charset="-34"/>
              </a:rPr>
              <a:t>(ก็เยอะไปหมด)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1219200"/>
            <a:ext cx="3505200" cy="990600"/>
          </a:xfrm>
        </p:spPr>
        <p:txBody>
          <a:bodyPr>
            <a:normAutofit fontScale="90000"/>
          </a:bodyPr>
          <a:lstStyle/>
          <a:p>
            <a:r>
              <a:rPr lang="th-TH" sz="5300" b="1" dirty="0" smtClean="0">
                <a:solidFill>
                  <a:srgbClr val="7030A0"/>
                </a:solidFill>
                <a:cs typeface="KodchiangUPC" pitchFamily="18" charset="-34"/>
              </a:rPr>
              <a:t>ขอเวลา 15นาทีค่ะ.....</a:t>
            </a:r>
            <a:r>
              <a:rPr lang="th-TH" sz="44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4400" b="1" dirty="0" smtClean="0">
                <a:solidFill>
                  <a:srgbClr val="7030A0"/>
                </a:solidFill>
                <a:cs typeface="KodchiangUPC" pitchFamily="18" charset="-34"/>
              </a:rPr>
            </a:br>
            <a:endParaRPr lang="en-US" sz="44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  <p:pic>
        <p:nvPicPr>
          <p:cNvPr id="7" name="Content Placeholder 6" descr="DSC014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4059238" cy="3655815"/>
          </a:xfrm>
        </p:spPr>
      </p:pic>
      <p:pic>
        <p:nvPicPr>
          <p:cNvPr id="8" name="Content Placeholder 7" descr="DSC0149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8844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7030A0"/>
                </a:solidFill>
                <a:cs typeface="KodchiangUPC" pitchFamily="18" charset="-34"/>
              </a:rPr>
              <a:t>     เริ่มทำภารกิจ </a:t>
            </a:r>
            <a:endParaRPr lang="en-US" sz="54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43400" cy="4114800"/>
          </a:xfrm>
        </p:spPr>
        <p:txBody>
          <a:bodyPr/>
          <a:lstStyle/>
          <a:p>
            <a:r>
              <a:rPr lang="th-TH" sz="2800" dirty="0" smtClean="0"/>
              <a:t>จัดเก็บสิ่งของที่ไม่จำเป็นออกจากโต๊ะคอม เช่น แก้วน้ำ กระจก ที่ปั่นหู</a:t>
            </a:r>
          </a:p>
          <a:p>
            <a:pPr>
              <a:buNone/>
            </a:pPr>
            <a:r>
              <a:rPr lang="th-TH" sz="2800" dirty="0" smtClean="0"/>
              <a:t>	</a:t>
            </a:r>
            <a:r>
              <a:rPr lang="th-TH" sz="2800" dirty="0" smtClean="0"/>
              <a:t>น้ำยาลบคำผิด (...อื่นๆ...)</a:t>
            </a:r>
          </a:p>
          <a:p>
            <a:pPr>
              <a:buNone/>
            </a:pPr>
            <a:r>
              <a:rPr lang="th-TH" sz="2800" dirty="0" smtClean="0"/>
              <a:t> </a:t>
            </a:r>
            <a:r>
              <a:rPr lang="th-TH" sz="2800" dirty="0" smtClean="0"/>
              <a:t>   </a:t>
            </a:r>
          </a:p>
          <a:p>
            <a:r>
              <a:rPr lang="th-TH" sz="2800" dirty="0" smtClean="0"/>
              <a:t>จัดเก็บสิ่งของให้เป็นระเบียบและเรียบร้อย</a:t>
            </a:r>
          </a:p>
          <a:p>
            <a:r>
              <a:rPr lang="th-TH" sz="2800" dirty="0" smtClean="0"/>
              <a:t>กระดาษ</a:t>
            </a:r>
            <a:r>
              <a:rPr lang="th-TH" sz="2800" dirty="0" err="1" smtClean="0"/>
              <a:t>โน๊</a:t>
            </a:r>
            <a:r>
              <a:rPr lang="th-TH" sz="2800" dirty="0" err="1" smtClean="0"/>
              <a:t>ต</a:t>
            </a:r>
            <a:r>
              <a:rPr lang="th-TH" sz="2800" dirty="0" smtClean="0"/>
              <a:t>ไม่ควรติดที่จอคอมพิวเตอร์</a:t>
            </a:r>
          </a:p>
          <a:p>
            <a:pPr>
              <a:buNone/>
            </a:pPr>
            <a:endParaRPr lang="th-TH" dirty="0" smtClean="0"/>
          </a:p>
          <a:p>
            <a:endParaRPr lang="en-US" dirty="0"/>
          </a:p>
        </p:txBody>
      </p:sp>
      <p:pic>
        <p:nvPicPr>
          <p:cNvPr id="8" name="Content Placeholder 7" descr="DSC0149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3163276"/>
            <a:ext cx="3525838" cy="277675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>  </a:t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72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dirty="0" smtClean="0"/>
              <a:t/>
            </a:r>
            <a:br>
              <a:rPr lang="th-TH" dirty="0" smtClean="0"/>
            </a:br>
            <a:endParaRPr lang="en-US" dirty="0"/>
          </a:p>
        </p:txBody>
      </p:sp>
      <p:pic>
        <p:nvPicPr>
          <p:cNvPr id="5" name="Content Placeholder 6" descr="DSC015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5105400" cy="4876799"/>
          </a:xfrm>
        </p:spPr>
      </p:pic>
      <p:pic>
        <p:nvPicPr>
          <p:cNvPr id="6" name="Content Placeholder 7" descr="DSC015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1200" y="2287785"/>
            <a:ext cx="2916238" cy="3044429"/>
          </a:xfrm>
        </p:spPr>
      </p:pic>
      <p:sp>
        <p:nvSpPr>
          <p:cNvPr id="7" name="Rectangle 6"/>
          <p:cNvSpPr/>
          <p:nvPr/>
        </p:nvSpPr>
        <p:spPr>
          <a:xfrm>
            <a:off x="5867400" y="5334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cs typeface="KodchiangUPC" pitchFamily="18" charset="-34"/>
              </a:rPr>
              <a:t>หยิบก็ง่าย</a:t>
            </a:r>
            <a:r>
              <a:rPr lang="th-TH" sz="3600" b="1" dirty="0" smtClean="0">
                <a:solidFill>
                  <a:srgbClr val="7030A0"/>
                </a:solidFill>
                <a:cs typeface="KodchiangUPC" pitchFamily="18" charset="-34"/>
              </a:rPr>
              <a:t>...</a:t>
            </a:r>
          </a:p>
          <a:p>
            <a:r>
              <a:rPr lang="th-TH" sz="3600" b="1" dirty="0">
                <a:solidFill>
                  <a:srgbClr val="7030A0"/>
                </a:solidFill>
                <a:cs typeface="KodchiangUPC" pitchFamily="18" charset="-34"/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  <a:cs typeface="KodchiangUPC" pitchFamily="18" charset="-34"/>
              </a:rPr>
              <a:t>     หายก็รู้.....</a:t>
            </a:r>
            <a:r>
              <a:rPr lang="th-TH" sz="3600" b="1" dirty="0" err="1" smtClean="0">
                <a:solidFill>
                  <a:srgbClr val="7030A0"/>
                </a:solidFill>
                <a:cs typeface="KodchiangUPC" pitchFamily="18" charset="-34"/>
              </a:rPr>
              <a:t>อิอิ</a:t>
            </a:r>
            <a:endParaRPr lang="th-TH" sz="3600" b="1" dirty="0" smtClean="0">
              <a:solidFill>
                <a:srgbClr val="7030A0"/>
              </a:solidFill>
              <a:cs typeface="KodchiangUPC" pitchFamily="18" charset="-34"/>
            </a:endParaRPr>
          </a:p>
          <a:p>
            <a:r>
              <a:rPr lang="th-TH" sz="3600" b="1" dirty="0">
                <a:solidFill>
                  <a:srgbClr val="7030A0"/>
                </a:solidFill>
                <a:cs typeface="KodchiangUPC" pitchFamily="18" charset="-34"/>
              </a:rPr>
              <a:t> </a:t>
            </a:r>
            <a:r>
              <a:rPr lang="th-TH" sz="3600" b="1" dirty="0" smtClean="0">
                <a:solidFill>
                  <a:srgbClr val="7030A0"/>
                </a:solidFill>
                <a:cs typeface="KodchiangUPC" pitchFamily="18" charset="-34"/>
              </a:rPr>
              <a:t>               เจอแล้ว</a:t>
            </a:r>
            <a:r>
              <a:rPr lang="th-TH" sz="32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3200" b="1" dirty="0" smtClean="0">
                <a:solidFill>
                  <a:srgbClr val="7030A0"/>
                </a:solidFill>
                <a:cs typeface="KodchiangUPC" pitchFamily="18" charset="-34"/>
              </a:rPr>
            </a:b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85800" y="1600200"/>
            <a:ext cx="2667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cs typeface="KodchiangUPC" pitchFamily="18" charset="-34"/>
              </a:rPr>
              <a:t>ดูดีขึ้นไหมค่ะ.....</a:t>
            </a:r>
            <a:r>
              <a:rPr lang="th-TH" sz="3200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sz="3200" b="1" dirty="0" smtClean="0">
                <a:solidFill>
                  <a:srgbClr val="7030A0"/>
                </a:solidFill>
                <a:cs typeface="KodchiangUPC" pitchFamily="18" charset="-34"/>
              </a:rPr>
            </a:b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924800" cy="2971800"/>
          </a:xfrm>
        </p:spPr>
        <p:txBody>
          <a:bodyPr/>
          <a:lstStyle/>
          <a:p>
            <a:pPr algn="l"/>
            <a:r>
              <a:rPr lang="th-TH" sz="9600" b="1" dirty="0" smtClean="0">
                <a:solidFill>
                  <a:srgbClr val="7030A0"/>
                </a:solidFill>
                <a:cs typeface="KodchiangUPC" pitchFamily="18" charset="-34"/>
              </a:rPr>
              <a:t>     ก่อน....</a:t>
            </a: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>                           </a:t>
            </a:r>
            <a:r>
              <a:rPr lang="th-TH" sz="8800" b="1" dirty="0" smtClean="0">
                <a:solidFill>
                  <a:srgbClr val="7030A0"/>
                </a:solidFill>
                <a:cs typeface="KodchiangUPC" pitchFamily="18" charset="-34"/>
              </a:rPr>
              <a:t>สะสาง...</a:t>
            </a:r>
            <a:br>
              <a:rPr lang="th-TH" sz="8800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dirty="0" smtClean="0">
                <a:cs typeface="KodchiangUPC" pitchFamily="18" charset="-34"/>
              </a:rPr>
              <a:t/>
            </a:r>
            <a:br>
              <a:rPr lang="th-TH" dirty="0" smtClean="0">
                <a:cs typeface="KodchiangUPC" pitchFamily="18" charset="-34"/>
              </a:rPr>
            </a:br>
            <a:r>
              <a:rPr lang="th-TH" sz="7200" dirty="0" smtClean="0">
                <a:solidFill>
                  <a:srgbClr val="7030A0"/>
                </a:solidFill>
                <a:cs typeface="KodchiangUPC" pitchFamily="18" charset="-34"/>
              </a:rPr>
              <a:t>                        โต๊ะทำงาน</a:t>
            </a:r>
            <a:endParaRPr lang="en-US" sz="7200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7400" y="457200"/>
            <a:ext cx="2667000" cy="1600200"/>
          </a:xfrm>
        </p:spPr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>จัดเก็บใหม่เพื่อ</a:t>
            </a:r>
            <a:b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>ความสวยงาน</a:t>
            </a:r>
            <a:endParaRPr lang="en-US" b="1" dirty="0">
              <a:solidFill>
                <a:srgbClr val="7030A0"/>
              </a:solidFill>
              <a:cs typeface="KodchiangUPC" pitchFamily="18" charset="-34"/>
            </a:endParaRPr>
          </a:p>
        </p:txBody>
      </p:sp>
      <p:pic>
        <p:nvPicPr>
          <p:cNvPr id="15" name="Content Placeholder 14" descr="DSC014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4191000" cy="3962400"/>
          </a:xfrm>
        </p:spPr>
      </p:pic>
      <p:pic>
        <p:nvPicPr>
          <p:cNvPr id="1026" name="Picture 2" descr="F:\รูปส่งคลิป 5 ส\DSC01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4292600" cy="4057650"/>
          </a:xfrm>
          <a:prstGeom prst="rect">
            <a:avLst/>
          </a:prstGeom>
          <a:noFill/>
        </p:spPr>
      </p:pic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4059936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7030A0"/>
                </a:solidFill>
                <a:cs typeface="KodchiangUPC" pitchFamily="18" charset="-34"/>
              </a:rPr>
              <a:t>งานชิ้น</a:t>
            </a:r>
            <a:r>
              <a:rPr lang="th-TH" sz="4400" b="1" dirty="0" smtClean="0">
                <a:solidFill>
                  <a:srgbClr val="7030A0"/>
                </a:solidFill>
                <a:cs typeface="KodchiangUPC" pitchFamily="18" charset="-34"/>
              </a:rPr>
              <a:t>ไ</a:t>
            </a:r>
            <a:r>
              <a:rPr lang="th-TH" sz="4400" b="1" dirty="0" smtClean="0">
                <a:solidFill>
                  <a:srgbClr val="7030A0"/>
                </a:solidFill>
                <a:cs typeface="KodchiangUPC" pitchFamily="18" charset="-34"/>
              </a:rPr>
              <a:t>หนที่ใช้เสร็จแล้ว</a:t>
            </a:r>
          </a:p>
          <a:p>
            <a:pPr>
              <a:buNone/>
            </a:pPr>
            <a:r>
              <a:rPr lang="th-TH" sz="4400" b="1" dirty="0" smtClean="0">
                <a:solidFill>
                  <a:srgbClr val="7030A0"/>
                </a:solidFill>
                <a:cs typeface="KodchiangUPC" pitchFamily="18" charset="-34"/>
              </a:rPr>
              <a:t>เก็บเข้าที่ให้เรียบร้อย</a:t>
            </a:r>
            <a:endParaRPr lang="en-US" sz="4400" b="1" dirty="0">
              <a:solidFill>
                <a:srgbClr val="7030A0"/>
              </a:solidFill>
              <a:cs typeface="Kodchiang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3886200" cy="1219200"/>
          </a:xfrm>
        </p:spPr>
        <p:txBody>
          <a:bodyPr/>
          <a:lstStyle/>
          <a:p>
            <a:r>
              <a:rPr lang="th-TH" b="1" dirty="0" smtClean="0">
                <a:solidFill>
                  <a:srgbClr val="7030A0"/>
                </a:solidFill>
                <a:cs typeface="KodchiangUPC" pitchFamily="18" charset="-34"/>
              </a:rPr>
              <a:t>ขอเวลา 10 นาทีค่ะ</a:t>
            </a:r>
            <a:endParaRPr lang="en-US" b="1" dirty="0">
              <a:solidFill>
                <a:srgbClr val="7030A0"/>
              </a:solidFill>
              <a:cs typeface="KodchiangUPC" pitchFamily="18" charset="-34"/>
            </a:endParaRPr>
          </a:p>
        </p:txBody>
      </p:sp>
      <p:pic>
        <p:nvPicPr>
          <p:cNvPr id="16" name="Content Placeholder 15" descr="DSC015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114800" cy="3962400"/>
          </a:xfrm>
        </p:spPr>
      </p:pic>
      <p:pic>
        <p:nvPicPr>
          <p:cNvPr id="15" name="Content Placeholder 14" descr="DSC014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4059238" cy="4190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241</TotalTime>
  <Words>129</Words>
  <Application>Microsoft Office PowerPoint</Application>
  <PresentationFormat>On-screen Show (4:3)</PresentationFormat>
  <Paragraphs>43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5 ส เพื่อตัวเราเอง</vt:lpstr>
      <vt:lpstr>   ก่อน...          สะสาง....</vt:lpstr>
      <vt:lpstr>อะไรกันนี่ โน้ตเมื่อวาน หล่นไปไหน.....เฮ้อ</vt:lpstr>
      <vt:lpstr>ขอเวลา 15นาทีค่ะ..... </vt:lpstr>
      <vt:lpstr>     เริ่มทำภารกิจ </vt:lpstr>
      <vt:lpstr>       </vt:lpstr>
      <vt:lpstr>     ก่อน....                            สะสาง...                          โต๊ะทำงาน</vt:lpstr>
      <vt:lpstr>จัดเก็บใหม่เพื่อ ความสวยงาน</vt:lpstr>
      <vt:lpstr>ขอเวลา 10 นาทีค่ะ</vt:lpstr>
      <vt:lpstr> และแล้วก็พบ....           สิ่งสวยงาน                     เป็นระเบียบ                                         เรียบร้อย....</vt:lpstr>
      <vt:lpstr>มีความเป็นระเบียบเรียบร้อย ชวนมอง สะอาด </vt:lpstr>
      <vt:lpstr>                    5 ส ง่ายๆในใจเรา</vt:lpstr>
      <vt:lpstr>                                     จบการเสนอ</vt:lpstr>
    </vt:vector>
  </TitlesOfParts>
  <Company>chula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5 ส เพื่อสุขภาพ</dc:title>
  <dc:creator>rarebook1</dc:creator>
  <cp:lastModifiedBy>rarebook1</cp:lastModifiedBy>
  <cp:revision>22</cp:revision>
  <dcterms:created xsi:type="dcterms:W3CDTF">2013-05-27T05:19:27Z</dcterms:created>
  <dcterms:modified xsi:type="dcterms:W3CDTF">2013-05-27T09:21:05Z</dcterms:modified>
</cp:coreProperties>
</file>