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88" r:id="rId10"/>
    <p:sldId id="269" r:id="rId11"/>
    <p:sldId id="267" r:id="rId12"/>
    <p:sldId id="268" r:id="rId13"/>
    <p:sldId id="279" r:id="rId14"/>
    <p:sldId id="278" r:id="rId15"/>
    <p:sldId id="277" r:id="rId16"/>
    <p:sldId id="280" r:id="rId17"/>
    <p:sldId id="276" r:id="rId18"/>
    <p:sldId id="274" r:id="rId19"/>
    <p:sldId id="284" r:id="rId20"/>
    <p:sldId id="289" r:id="rId21"/>
    <p:sldId id="290" r:id="rId22"/>
    <p:sldId id="291" r:id="rId23"/>
    <p:sldId id="282" r:id="rId2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710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FAA52-A729-4252-A1FA-F4E46D947769}" type="datetimeFigureOut">
              <a:rPr lang="th-TH" smtClean="0"/>
              <a:pPr/>
              <a:t>27/05/56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994C6-1A9B-494C-8682-83E1A857F20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5091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14B0B-B8DA-4AC8-BC59-347D009B286F}" type="datetimeFigureOut">
              <a:rPr lang="th-TH" smtClean="0"/>
              <a:pPr/>
              <a:t>27/05/56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36AC8-DD45-45DC-A69B-1A62A15439D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3243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36AC8-DD45-45DC-A69B-1A62A15439D1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1636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7331-6D7A-4D8B-A612-6422D029C73B}" type="datetimeFigureOut">
              <a:rPr lang="th-TH" smtClean="0"/>
              <a:pPr/>
              <a:t>27/05/56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0CDA-A308-4F81-9B75-AF66C5FF3B7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790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7331-6D7A-4D8B-A612-6422D029C73B}" type="datetimeFigureOut">
              <a:rPr lang="th-TH" smtClean="0"/>
              <a:pPr/>
              <a:t>27/05/56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0CDA-A308-4F81-9B75-AF66C5FF3B7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534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7331-6D7A-4D8B-A612-6422D029C73B}" type="datetimeFigureOut">
              <a:rPr lang="th-TH" smtClean="0"/>
              <a:pPr/>
              <a:t>27/05/56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0CDA-A308-4F81-9B75-AF66C5FF3B7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862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7331-6D7A-4D8B-A612-6422D029C73B}" type="datetimeFigureOut">
              <a:rPr lang="th-TH" smtClean="0"/>
              <a:pPr/>
              <a:t>27/05/56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0CDA-A308-4F81-9B75-AF66C5FF3B7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740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7331-6D7A-4D8B-A612-6422D029C73B}" type="datetimeFigureOut">
              <a:rPr lang="th-TH" smtClean="0"/>
              <a:pPr/>
              <a:t>27/05/56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0CDA-A308-4F81-9B75-AF66C5FF3B7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542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7331-6D7A-4D8B-A612-6422D029C73B}" type="datetimeFigureOut">
              <a:rPr lang="th-TH" smtClean="0"/>
              <a:pPr/>
              <a:t>27/05/56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0CDA-A308-4F81-9B75-AF66C5FF3B7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5073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7331-6D7A-4D8B-A612-6422D029C73B}" type="datetimeFigureOut">
              <a:rPr lang="th-TH" smtClean="0"/>
              <a:pPr/>
              <a:t>27/05/56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0CDA-A308-4F81-9B75-AF66C5FF3B7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29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7331-6D7A-4D8B-A612-6422D029C73B}" type="datetimeFigureOut">
              <a:rPr lang="th-TH" smtClean="0"/>
              <a:pPr/>
              <a:t>27/05/56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0CDA-A308-4F81-9B75-AF66C5FF3B7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6789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7331-6D7A-4D8B-A612-6422D029C73B}" type="datetimeFigureOut">
              <a:rPr lang="th-TH" smtClean="0"/>
              <a:pPr/>
              <a:t>27/05/56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0CDA-A308-4F81-9B75-AF66C5FF3B7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4041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7331-6D7A-4D8B-A612-6422D029C73B}" type="datetimeFigureOut">
              <a:rPr lang="th-TH" smtClean="0"/>
              <a:pPr/>
              <a:t>27/05/56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0CDA-A308-4F81-9B75-AF66C5FF3B7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2540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7331-6D7A-4D8B-A612-6422D029C73B}" type="datetimeFigureOut">
              <a:rPr lang="th-TH" smtClean="0"/>
              <a:pPr/>
              <a:t>27/05/56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0CDA-A308-4F81-9B75-AF66C5FF3B7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40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87331-6D7A-4D8B-A612-6422D029C73B}" type="datetimeFigureOut">
              <a:rPr lang="th-TH" smtClean="0"/>
              <a:pPr/>
              <a:t>27/05/56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C0CDA-A308-4F81-9B75-AF66C5FF3B7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439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r.chula.ac.th/av/?page_id=4#date=2012-08-28,mode=week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car.chula.ac.th/av/?page_id=4#date=2012-08-28,mode=week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car.chula.ac.th/av/?page_id=4#date=2012-08-28,mode=week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cs typeface="+mn-cs"/>
              </a:rPr>
              <a:t>คุณภาพงาน </a:t>
            </a:r>
            <a:r>
              <a:rPr lang="en-US" b="1" dirty="0" smtClean="0">
                <a:cs typeface="+mn-cs"/>
              </a:rPr>
              <a:t>5</a:t>
            </a:r>
            <a:r>
              <a:rPr lang="th-TH" b="1" dirty="0" smtClean="0">
                <a:cs typeface="+mn-cs"/>
              </a:rPr>
              <a:t> ส ของ</a:t>
            </a:r>
            <a:r>
              <a:rPr lang="en-US" b="1" dirty="0" smtClean="0">
                <a:cs typeface="+mn-cs"/>
              </a:rPr>
              <a:t>CMD @OAR</a:t>
            </a:r>
            <a:r>
              <a:rPr lang="en-US" dirty="0">
                <a:cs typeface="+mn-cs"/>
              </a:rPr>
              <a:t/>
            </a:r>
            <a:br>
              <a:rPr lang="en-US" dirty="0">
                <a:cs typeface="+mn-cs"/>
              </a:rPr>
            </a:br>
            <a:endParaRPr lang="th-TH" dirty="0">
              <a:cs typeface="+mn-c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928694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“มีดี ต้องโชว์”</a:t>
            </a:r>
            <a:endParaRPr lang="th-TH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 ?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answer is….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202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หยิบก็ง่ายหายก็รู้</a:t>
            </a:r>
            <a:br>
              <a:rPr lang="th-TH" dirty="0" smtClean="0"/>
            </a:b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76" y="1600200"/>
            <a:ext cx="6807048" cy="4525963"/>
          </a:xfrm>
        </p:spPr>
      </p:pic>
    </p:spTree>
    <p:extLst>
      <p:ext uri="{BB962C8B-B14F-4D97-AF65-F5344CB8AC3E}">
        <p14:creationId xmlns:p14="http://schemas.microsoft.com/office/powerpoint/2010/main" val="344712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76" y="1600200"/>
            <a:ext cx="6807048" cy="4525963"/>
          </a:xfrm>
        </p:spPr>
      </p:pic>
    </p:spTree>
    <p:extLst>
      <p:ext uri="{BB962C8B-B14F-4D97-AF65-F5344CB8AC3E}">
        <p14:creationId xmlns:p14="http://schemas.microsoft.com/office/powerpoint/2010/main" val="79496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76" y="1600200"/>
            <a:ext cx="6807048" cy="4525963"/>
          </a:xfrm>
        </p:spPr>
      </p:pic>
    </p:spTree>
    <p:extLst>
      <p:ext uri="{BB962C8B-B14F-4D97-AF65-F5344CB8AC3E}">
        <p14:creationId xmlns:p14="http://schemas.microsoft.com/office/powerpoint/2010/main" val="269304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76" y="1600200"/>
            <a:ext cx="6807048" cy="4525963"/>
          </a:xfrm>
        </p:spPr>
      </p:pic>
    </p:spTree>
    <p:extLst>
      <p:ext uri="{BB962C8B-B14F-4D97-AF65-F5344CB8AC3E}">
        <p14:creationId xmlns:p14="http://schemas.microsoft.com/office/powerpoint/2010/main" val="288283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76" y="1600200"/>
            <a:ext cx="6807048" cy="4525963"/>
          </a:xfrm>
        </p:spPr>
      </p:pic>
    </p:spTree>
    <p:extLst>
      <p:ext uri="{BB962C8B-B14F-4D97-AF65-F5344CB8AC3E}">
        <p14:creationId xmlns:p14="http://schemas.microsoft.com/office/powerpoint/2010/main" val="187841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76" y="1600200"/>
            <a:ext cx="6807048" cy="4525963"/>
          </a:xfrm>
        </p:spPr>
      </p:pic>
    </p:spTree>
    <p:extLst>
      <p:ext uri="{BB962C8B-B14F-4D97-AF65-F5344CB8AC3E}">
        <p14:creationId xmlns:p14="http://schemas.microsoft.com/office/powerpoint/2010/main" val="286718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76" y="1600200"/>
            <a:ext cx="6807048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106"/>
            <a:ext cx="9144000" cy="6079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106"/>
            <a:ext cx="9144000" cy="607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76" y="1600200"/>
            <a:ext cx="6807048" cy="4525963"/>
          </a:xfrm>
        </p:spPr>
      </p:pic>
    </p:spTree>
    <p:extLst>
      <p:ext uri="{BB962C8B-B14F-4D97-AF65-F5344CB8AC3E}">
        <p14:creationId xmlns:p14="http://schemas.microsoft.com/office/powerpoint/2010/main" val="22003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cs typeface="+mn-cs"/>
              </a:rPr>
              <a:t>พ้นยุคและตกสมัยแล้ว</a:t>
            </a:r>
            <a:r>
              <a:rPr lang="en-US" dirty="0" smtClean="0">
                <a:cs typeface="+mn-cs"/>
              </a:rPr>
              <a:t> ??</a:t>
            </a:r>
            <a:endParaRPr lang="th-TH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มันพ้นยุคและตกสมัยแล้ว</a:t>
            </a:r>
            <a:r>
              <a:rPr lang="th-TH" dirty="0" smtClean="0"/>
              <a:t>ค่ะ  หากเรายังติดอยู่กับ 5ส เท่านั้น</a:t>
            </a:r>
          </a:p>
          <a:p>
            <a:r>
              <a:rPr lang="th-TH" dirty="0" smtClean="0"/>
              <a:t>ก้าวข้าม 5 ส</a:t>
            </a:r>
          </a:p>
          <a:p>
            <a:r>
              <a:rPr lang="th-TH" dirty="0" smtClean="0"/>
              <a:t>กรุงโรมไม่ได้สร้างเสร็จในวันเดียว แต่ก็สร้างเสร็จจนได้</a:t>
            </a:r>
          </a:p>
          <a:p>
            <a:r>
              <a:rPr lang="th-TH" dirty="0" smtClean="0"/>
              <a:t>ทำ5ส ทำมันทำมันให้สำเร็จ  และก้าว</a:t>
            </a:r>
            <a:r>
              <a:rPr lang="th-TH" dirty="0"/>
              <a:t>ข้าม 5 สให้ ได้ </a:t>
            </a:r>
            <a:endParaRPr lang="th-TH" dirty="0" smtClean="0"/>
          </a:p>
          <a:p>
            <a:r>
              <a:rPr lang="th-TH" dirty="0" smtClean="0"/>
              <a:t>มองไปข้างหน้า และมาเริ่มต้น ลงมือเดี๋ยวนี้ </a:t>
            </a:r>
            <a:r>
              <a:rPr lang="en-US" dirty="0" smtClean="0"/>
              <a:t>!!!!</a:t>
            </a:r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6942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กระบวนการหรือกลไก</a:t>
            </a:r>
            <a:r>
              <a:rPr lang="en-US" dirty="0" smtClean="0"/>
              <a:t>?</a:t>
            </a:r>
            <a:endParaRPr lang="th-T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848711"/>
              </p:ext>
            </p:extLst>
          </p:nvPr>
        </p:nvGraphicFramePr>
        <p:xfrm>
          <a:off x="539552" y="1844824"/>
          <a:ext cx="7992888" cy="441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92888"/>
              </a:tblGrid>
              <a:tr h="667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S1 : SEIRI : </a:t>
                      </a:r>
                      <a:r>
                        <a:rPr lang="th-TH" sz="3200" dirty="0">
                          <a:effectLst/>
                        </a:rPr>
                        <a:t>สะสาง </a:t>
                      </a:r>
                      <a:r>
                        <a:rPr lang="en-US" sz="3200" dirty="0">
                          <a:effectLst/>
                        </a:rPr>
                        <a:t>: </a:t>
                      </a:r>
                      <a:r>
                        <a:rPr lang="th-TH" sz="3200" dirty="0">
                          <a:effectLst/>
                        </a:rPr>
                        <a:t>ส</a:t>
                      </a:r>
                      <a:r>
                        <a:rPr lang="en-US" sz="3200" dirty="0">
                          <a:effectLst/>
                        </a:rPr>
                        <a:t>1 (Clearing Up) </a:t>
                      </a:r>
                      <a:endParaRPr lang="en-US" sz="32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4445" marR="4445" marT="0" marB="0" anchor="ctr"/>
                </a:tc>
              </a:tr>
              <a:tr h="12762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S2 : SEITON : </a:t>
                      </a:r>
                      <a:r>
                        <a:rPr lang="th-TH" sz="3200" dirty="0">
                          <a:effectLst/>
                        </a:rPr>
                        <a:t>สะดวก </a:t>
                      </a:r>
                      <a:r>
                        <a:rPr lang="en-US" sz="3200" dirty="0">
                          <a:effectLst/>
                        </a:rPr>
                        <a:t>: </a:t>
                      </a:r>
                      <a:r>
                        <a:rPr lang="th-TH" sz="3200" dirty="0">
                          <a:effectLst/>
                        </a:rPr>
                        <a:t>ส</a:t>
                      </a:r>
                      <a:r>
                        <a:rPr lang="en-US" sz="3200" dirty="0">
                          <a:effectLst/>
                        </a:rPr>
                        <a:t>2 (Organizing)</a:t>
                      </a:r>
                      <a:endParaRPr lang="en-US" sz="32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4445" marR="4445" marT="0" marB="0" anchor="ctr"/>
                </a:tc>
              </a:tr>
              <a:tr h="823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S3 : SEISO : </a:t>
                      </a:r>
                      <a:r>
                        <a:rPr lang="th-TH" sz="3200" dirty="0">
                          <a:effectLst/>
                        </a:rPr>
                        <a:t>สะอาด </a:t>
                      </a:r>
                      <a:r>
                        <a:rPr lang="en-US" sz="3200" dirty="0">
                          <a:effectLst/>
                        </a:rPr>
                        <a:t>: </a:t>
                      </a:r>
                      <a:r>
                        <a:rPr lang="th-TH" sz="3200" dirty="0">
                          <a:effectLst/>
                        </a:rPr>
                        <a:t>ส</a:t>
                      </a:r>
                      <a:r>
                        <a:rPr lang="en-US" sz="3200" dirty="0">
                          <a:effectLst/>
                        </a:rPr>
                        <a:t>3 (Cleaning)</a:t>
                      </a:r>
                      <a:endParaRPr lang="en-US" sz="32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4445" marR="4445" marT="0" marB="0" anchor="ctr"/>
                </a:tc>
              </a:tr>
              <a:tr h="823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S4 : SEIKETSU : </a:t>
                      </a:r>
                      <a:r>
                        <a:rPr lang="th-TH" sz="3200" dirty="0">
                          <a:effectLst/>
                        </a:rPr>
                        <a:t>สร้างมาตรฐาน </a:t>
                      </a:r>
                      <a:r>
                        <a:rPr lang="en-US" sz="3200" dirty="0">
                          <a:effectLst/>
                        </a:rPr>
                        <a:t>: </a:t>
                      </a:r>
                      <a:r>
                        <a:rPr lang="th-TH" sz="3200" dirty="0">
                          <a:effectLst/>
                        </a:rPr>
                        <a:t>ส</a:t>
                      </a:r>
                      <a:r>
                        <a:rPr lang="en-US" sz="3200" dirty="0">
                          <a:effectLst/>
                        </a:rPr>
                        <a:t>4 (Standardizing)</a:t>
                      </a:r>
                      <a:endParaRPr lang="en-US" sz="32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4445" marR="4445" marT="0" marB="0" anchor="ctr"/>
                </a:tc>
              </a:tr>
              <a:tr h="823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S5 : SHITSUKE : </a:t>
                      </a:r>
                      <a:r>
                        <a:rPr lang="th-TH" sz="3200" dirty="0">
                          <a:effectLst/>
                        </a:rPr>
                        <a:t>สร้างนิสัย </a:t>
                      </a:r>
                      <a:r>
                        <a:rPr lang="en-US" sz="3200" dirty="0">
                          <a:effectLst/>
                        </a:rPr>
                        <a:t>: </a:t>
                      </a:r>
                      <a:r>
                        <a:rPr lang="th-TH" sz="3200" dirty="0">
                          <a:effectLst/>
                        </a:rPr>
                        <a:t>ส</a:t>
                      </a:r>
                      <a:r>
                        <a:rPr lang="en-US" sz="3200" dirty="0">
                          <a:effectLst/>
                        </a:rPr>
                        <a:t>5 (Training &amp; Discipline)</a:t>
                      </a:r>
                      <a:endParaRPr lang="en-US" sz="32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4445" marR="444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66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>
                <a:cs typeface="+mn-cs"/>
              </a:rPr>
              <a:t>เพราะเราพร้อม</a:t>
            </a:r>
            <a:r>
              <a:rPr lang="th-TH" dirty="0" smtClean="0">
                <a:cs typeface="+mn-cs"/>
              </a:rPr>
              <a:t>แล้ว</a:t>
            </a:r>
            <a:r>
              <a:rPr lang="en-US" dirty="0" smtClean="0">
                <a:cs typeface="+mn-cs"/>
              </a:rPr>
              <a:t>!! 4</a:t>
            </a:r>
            <a:r>
              <a:rPr lang="en-US" dirty="0">
                <a:cs typeface="+mn-cs"/>
              </a:rPr>
              <a:t/>
            </a:r>
            <a:br>
              <a:rPr lang="en-US" dirty="0">
                <a:cs typeface="+mn-cs"/>
              </a:rPr>
            </a:br>
            <a:r>
              <a:rPr lang="th-TH" dirty="0">
                <a:cs typeface="+mn-cs"/>
              </a:rPr>
              <a:t>ตัวอย่าง </a:t>
            </a:r>
            <a:r>
              <a:rPr lang="en-US" dirty="0" smtClean="0">
                <a:cs typeface="+mn-cs"/>
              </a:rPr>
              <a:t>classic</a:t>
            </a:r>
            <a:r>
              <a:rPr lang="th-TH" dirty="0" smtClean="0">
                <a:cs typeface="+mn-cs"/>
              </a:rPr>
              <a:t>      </a:t>
            </a:r>
            <a:r>
              <a:rPr lang="th-TH" b="1" dirty="0" smtClean="0">
                <a:cs typeface="+mn-cs"/>
              </a:rPr>
              <a:t>พยายามลดละเลิกกระ</a:t>
            </a:r>
            <a:r>
              <a:rPr lang="th-TH" b="1" dirty="0" smtClean="0"/>
              <a:t>ดาษ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ไม่ใช้ </a:t>
            </a:r>
          </a:p>
          <a:p>
            <a:r>
              <a:rPr lang="th-TH" dirty="0" smtClean="0"/>
              <a:t>ลดการใช้</a:t>
            </a:r>
          </a:p>
          <a:p>
            <a:r>
              <a:rPr lang="th-TH" dirty="0" smtClean="0"/>
              <a:t>ใช้วิธีการอื่น</a:t>
            </a:r>
          </a:p>
          <a:p>
            <a:r>
              <a:rPr lang="th-TH" dirty="0" smtClean="0"/>
              <a:t>ใช้ </a:t>
            </a:r>
            <a:r>
              <a:rPr lang="en-US" dirty="0" smtClean="0"/>
              <a:t>IT </a:t>
            </a:r>
            <a:r>
              <a:rPr lang="th-TH" dirty="0" smtClean="0"/>
              <a:t>ช่วย</a:t>
            </a:r>
            <a:r>
              <a:rPr lang="en-US" dirty="0" smtClean="0"/>
              <a:t> </a:t>
            </a:r>
          </a:p>
          <a:p>
            <a:r>
              <a:rPr lang="en-US" dirty="0" smtClean="0"/>
              <a:t>CMD  </a:t>
            </a:r>
            <a:r>
              <a:rPr lang="th-TH" dirty="0" smtClean="0"/>
              <a:t>และ      </a:t>
            </a:r>
            <a:r>
              <a:rPr lang="th-TH" dirty="0" smtClean="0">
                <a:hlinkClick r:id="rId2"/>
              </a:rPr>
              <a:t>ตาราง</a:t>
            </a:r>
            <a:r>
              <a:rPr lang="th-TH" dirty="0">
                <a:hlinkClick r:id="rId2"/>
              </a:rPr>
              <a:t>ปฏิบัติงาน | </a:t>
            </a:r>
            <a:r>
              <a:rPr lang="en-US" dirty="0">
                <a:hlinkClick r:id="rId2"/>
              </a:rPr>
              <a:t>Center for Media Development Innovation and Technology</a:t>
            </a:r>
            <a:r>
              <a:rPr lang="en-US" dirty="0"/>
              <a:t>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1377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>
                <a:cs typeface="+mn-cs"/>
              </a:rPr>
              <a:t>พยายามลดละเลิก</a:t>
            </a:r>
            <a:r>
              <a:rPr lang="th-TH" dirty="0" smtClean="0">
                <a:cs typeface="+mn-cs"/>
              </a:rPr>
              <a:t>กระดาษ</a:t>
            </a:r>
            <a:br>
              <a:rPr lang="th-TH" dirty="0" smtClean="0">
                <a:cs typeface="+mn-cs"/>
              </a:rPr>
            </a:br>
            <a:r>
              <a:rPr lang="th-TH" dirty="0">
                <a:cs typeface="+mn-cs"/>
                <a:hlinkClick r:id="rId2"/>
              </a:rPr>
              <a:t>ตารางปฏิบัติงาน</a:t>
            </a:r>
            <a:endParaRPr lang="th-TH" dirty="0">
              <a:cs typeface="+mn-cs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9572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>
                <a:cs typeface="+mn-cs"/>
              </a:rPr>
              <a:t>พยายามลดละเลิก</a:t>
            </a:r>
            <a:r>
              <a:rPr lang="th-TH" dirty="0" smtClean="0">
                <a:cs typeface="+mn-cs"/>
              </a:rPr>
              <a:t>กระดาษ</a:t>
            </a:r>
            <a:br>
              <a:rPr lang="th-TH" dirty="0" smtClean="0">
                <a:cs typeface="+mn-cs"/>
              </a:rPr>
            </a:br>
            <a:r>
              <a:rPr lang="th-TH" dirty="0">
                <a:cs typeface="+mn-cs"/>
                <a:hlinkClick r:id="rId2"/>
              </a:rPr>
              <a:t>ตารางปฏิบัติงาน</a:t>
            </a:r>
            <a:endParaRPr lang="th-TH" dirty="0"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97224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cs typeface="+mn-cs"/>
              </a:rPr>
              <a:t>ขอบคุณครับ</a:t>
            </a:r>
            <a:endParaRPr lang="th-TH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 </a:t>
            </a:r>
            <a:r>
              <a:rPr lang="en-US" smtClean="0"/>
              <a:t> CMD@ CU                   </a:t>
            </a:r>
            <a:endParaRPr lang="en-US" dirty="0" smtClean="0"/>
          </a:p>
          <a:p>
            <a:r>
              <a:rPr lang="en-US" dirty="0" smtClean="0"/>
              <a:t>  </a:t>
            </a:r>
            <a:r>
              <a:rPr lang="th-TH" dirty="0" smtClean="0"/>
              <a:t>ขอบคุณผู้แสดง น้องโท น้องวัฒน์</a:t>
            </a:r>
            <a:r>
              <a:rPr lang="en-US" dirty="0" smtClean="0"/>
              <a:t>         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0823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วัตถุประสงค์ของ </a:t>
            </a:r>
            <a:r>
              <a:rPr lang="en-US" b="1" dirty="0"/>
              <a:t>5</a:t>
            </a:r>
            <a:r>
              <a:rPr lang="th-TH" b="1" dirty="0"/>
              <a:t>ส</a:t>
            </a:r>
            <a:r>
              <a:rPr lang="th-TH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คำตอบ พื้นฐาน</a:t>
            </a:r>
          </a:p>
          <a:p>
            <a:r>
              <a:rPr lang="th-TH" dirty="0" smtClean="0"/>
              <a:t>วงการ</a:t>
            </a:r>
            <a:r>
              <a:rPr lang="th-TH" u="sng" dirty="0"/>
              <a:t>การผลิต</a:t>
            </a:r>
            <a:r>
              <a:rPr lang="th-TH" dirty="0"/>
              <a:t>และวงการ</a:t>
            </a:r>
            <a:r>
              <a:rPr lang="th-TH" u="sng" dirty="0"/>
              <a:t>งานบริการ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2950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/>
              <a:t>กิจกรรม </a:t>
            </a:r>
            <a:r>
              <a:rPr lang="en-US" b="1" dirty="0"/>
              <a:t>5</a:t>
            </a:r>
            <a:r>
              <a:rPr lang="th-TH" b="1" dirty="0"/>
              <a:t>ส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ความงดงาม</a:t>
            </a:r>
            <a:endParaRPr lang="th-TH" u="sng" dirty="0" smtClean="0"/>
          </a:p>
          <a:p>
            <a:r>
              <a:rPr lang="th-TH" u="sng" dirty="0" smtClean="0"/>
              <a:t>แรงจูงใจ</a:t>
            </a:r>
          </a:p>
          <a:p>
            <a:r>
              <a:rPr lang="th-TH" dirty="0"/>
              <a:t>ระบบประสิทธิภาพการทำงานเพิ่มขึ้น</a:t>
            </a:r>
          </a:p>
        </p:txBody>
      </p:sp>
    </p:spTree>
    <p:extLst>
      <p:ext uri="{BB962C8B-B14F-4D97-AF65-F5344CB8AC3E}">
        <p14:creationId xmlns:p14="http://schemas.microsoft.com/office/powerpoint/2010/main" val="140021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เพราะได้ทำบ้างเล็กๆจึงมีเรื่องราวเล็กๆจากผู้อยู่อาศัยตัวเล็กๆมาเล่าให้ฟัง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ศูนย์โสต</a:t>
            </a:r>
            <a:r>
              <a:rPr lang="en-US" dirty="0"/>
              <a:t>.... </a:t>
            </a:r>
            <a:r>
              <a:rPr lang="th-TH" dirty="0"/>
              <a:t>เริ่มดำเนินกิจกรรม </a:t>
            </a:r>
            <a:r>
              <a:rPr lang="en-US" dirty="0"/>
              <a:t>5</a:t>
            </a:r>
            <a:r>
              <a:rPr lang="th-TH" dirty="0"/>
              <a:t>ส ตั้งแต่ต้น  และ ในปัจจุบันได้กำหนดขอบเขตในการดำเนินงานกิจกรรม </a:t>
            </a:r>
            <a:r>
              <a:rPr lang="en-US" dirty="0"/>
              <a:t>5</a:t>
            </a:r>
            <a:r>
              <a:rPr lang="th-TH" dirty="0"/>
              <a:t>ส ดังนี้ </a:t>
            </a:r>
            <a:endParaRPr lang="en-US" dirty="0"/>
          </a:p>
          <a:p>
            <a:r>
              <a:rPr lang="th-TH" dirty="0"/>
              <a:t>ดำเนินกิจกรรม </a:t>
            </a:r>
            <a:r>
              <a:rPr lang="en-US" dirty="0"/>
              <a:t>5</a:t>
            </a:r>
            <a:r>
              <a:rPr lang="th-TH" dirty="0"/>
              <a:t>ส ในพื้นที่การทำงานของพนักงานสายปฏิบัติการฯ และพื้นที่ส่วนกลางของศูนย์</a:t>
            </a:r>
            <a:r>
              <a:rPr lang="en-US" dirty="0"/>
              <a:t>  </a:t>
            </a:r>
            <a:r>
              <a:rPr lang="th-TH" dirty="0"/>
              <a:t>ครอบคลุม ชั้น </a:t>
            </a:r>
            <a:r>
              <a:rPr lang="en-US" dirty="0"/>
              <a:t>b </a:t>
            </a:r>
            <a:r>
              <a:rPr lang="th-TH" dirty="0"/>
              <a:t>และ ชั้น </a:t>
            </a:r>
            <a:r>
              <a:rPr lang="en-US" dirty="0"/>
              <a:t>4  </a:t>
            </a:r>
            <a:r>
              <a:rPr lang="th-TH" dirty="0"/>
              <a:t>รวมไปถึงรถปฏิบัติการ</a:t>
            </a:r>
            <a:r>
              <a:rPr lang="en-US" dirty="0" err="1" smtClean="0"/>
              <a:t>tv</a:t>
            </a:r>
            <a:endParaRPr lang="en-US" dirty="0" smtClean="0"/>
          </a:p>
          <a:p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668387"/>
            <a:ext cx="5616624" cy="280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th-TH" dirty="0"/>
              <a:t>ส เป็นปัจจัยพื้นฐาน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Preparing  </a:t>
            </a:r>
            <a:r>
              <a:rPr lang="th-TH" dirty="0" smtClean="0"/>
              <a:t>ก่อนที่</a:t>
            </a:r>
            <a:r>
              <a:rPr lang="th-TH" dirty="0"/>
              <a:t>จะใช้เครื่องมือ</a:t>
            </a:r>
            <a:r>
              <a:rPr lang="th-TH" dirty="0" smtClean="0"/>
              <a:t>ระดับสูง  </a:t>
            </a:r>
          </a:p>
          <a:p>
            <a:r>
              <a:rPr lang="en-US" dirty="0" smtClean="0"/>
              <a:t>Processing   TPM </a:t>
            </a:r>
            <a:r>
              <a:rPr lang="en-US" dirty="0"/>
              <a:t>TQM </a:t>
            </a:r>
            <a:r>
              <a:rPr lang="th-TH" dirty="0"/>
              <a:t>และ </a:t>
            </a:r>
            <a:r>
              <a:rPr lang="en-US" dirty="0"/>
              <a:t>ISO </a:t>
            </a:r>
            <a:endParaRPr lang="en-US" dirty="0" smtClean="0"/>
          </a:p>
          <a:p>
            <a:r>
              <a:rPr lang="en-US" dirty="0" smtClean="0"/>
              <a:t>Product   </a:t>
            </a:r>
            <a:r>
              <a:rPr lang="th-TH" dirty="0"/>
              <a:t>สินค้ามีคุณภาพ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24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ผลจากการดำเนินงาน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หยิบก็ง่ายหายก็รู้</a:t>
            </a:r>
          </a:p>
          <a:p>
            <a:r>
              <a:rPr lang="th-TH" dirty="0" smtClean="0"/>
              <a:t>ดูก็งามตา</a:t>
            </a:r>
          </a:p>
          <a:p>
            <a:r>
              <a:rPr lang="en-US" dirty="0"/>
              <a:t>best </a:t>
            </a:r>
            <a:r>
              <a:rPr lang="en-US" dirty="0" smtClean="0"/>
              <a:t>practice</a:t>
            </a:r>
          </a:p>
          <a:p>
            <a:r>
              <a:rPr lang="en-US" dirty="0" smtClean="0"/>
              <a:t>Visual </a:t>
            </a:r>
            <a:r>
              <a:rPr lang="en-US" dirty="0"/>
              <a:t>control, Visual management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256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5 ส ก้าวหน้า1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3</a:t>
            </a:r>
            <a:r>
              <a:rPr lang="th-TH" b="1" dirty="0"/>
              <a:t>ส แรก</a:t>
            </a:r>
            <a:r>
              <a:rPr lang="th-TH" b="1" dirty="0" smtClean="0"/>
              <a:t>ส่งผลลัพธ์ในแง่สถานที่ทำงานและอุปกรณ์</a:t>
            </a:r>
            <a:endParaRPr lang="en-US" b="1" dirty="0" smtClean="0"/>
          </a:p>
          <a:p>
            <a:pPr lvl="0"/>
            <a:r>
              <a:rPr lang="th-TH" b="1" dirty="0" smtClean="0"/>
              <a:t>ส่วน</a:t>
            </a:r>
            <a:r>
              <a:rPr lang="en-US" b="1" dirty="0" smtClean="0"/>
              <a:t> </a:t>
            </a:r>
            <a:r>
              <a:rPr lang="en-US" b="1" dirty="0"/>
              <a:t>2</a:t>
            </a:r>
            <a:r>
              <a:rPr lang="th-TH" b="1" dirty="0"/>
              <a:t>ส หลังส่งผลแก่คนที่ทำ </a:t>
            </a:r>
            <a:r>
              <a:rPr lang="en-US" b="1" dirty="0"/>
              <a:t>3 </a:t>
            </a:r>
            <a:r>
              <a:rPr lang="th-TH" b="1" dirty="0"/>
              <a:t>ส แรกอย่างต่อเนื่อง</a:t>
            </a:r>
            <a:endParaRPr lang="th-TH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5742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case 1   what is it ?</a:t>
            </a:r>
            <a:endParaRPr lang="th-TH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24744"/>
            <a:ext cx="3744416" cy="5382343"/>
          </a:xfrm>
        </p:spPr>
      </p:pic>
    </p:spTree>
    <p:extLst>
      <p:ext uri="{BB962C8B-B14F-4D97-AF65-F5344CB8AC3E}">
        <p14:creationId xmlns:p14="http://schemas.microsoft.com/office/powerpoint/2010/main" val="122518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370</Words>
  <Application>Microsoft Office PowerPoint</Application>
  <PresentationFormat>On-screen Show (4:3)</PresentationFormat>
  <Paragraphs>52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คุณภาพงาน 5 ส ของCMD @OAR </vt:lpstr>
      <vt:lpstr>กระบวนการหรือกลไก?</vt:lpstr>
      <vt:lpstr>วัตถุประสงค์ของ 5ส </vt:lpstr>
      <vt:lpstr>กิจกรรม 5ส </vt:lpstr>
      <vt:lpstr>เพราะได้ทำบ้างเล็กๆจึงมีเรื่องราวเล็กๆจากผู้อยู่อาศัยตัวเล็กๆมาเล่าให้ฟัง</vt:lpstr>
      <vt:lpstr>5ส เป็นปัจจัยพื้นฐาน</vt:lpstr>
      <vt:lpstr>ผลจากการดำเนินงาน</vt:lpstr>
      <vt:lpstr>5 ส ก้าวหน้า1</vt:lpstr>
      <vt:lpstr>Classic case 1   what is it ?</vt:lpstr>
      <vt:lpstr>What is it ?</vt:lpstr>
      <vt:lpstr>หยิบก็ง่ายหายก็รู้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พ้นยุคและตกสมัยแล้ว ??</vt:lpstr>
      <vt:lpstr>เพราะเราพร้อมแล้ว!! 4 ตัวอย่าง classic      พยายามลดละเลิกกระดาษ</vt:lpstr>
      <vt:lpstr>พยายามลดละเลิกกระดาษ ตารางปฏิบัติงาน</vt:lpstr>
      <vt:lpstr>พยายามลดละเลิกกระดาษ ตารางปฏิบัติงาน</vt:lpstr>
      <vt:lpstr>ขอบคุณครับ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คุณภาพของงาน 5ส  และ cmd ของ oar</dc:title>
  <dc:creator>schutcha</dc:creator>
  <cp:lastModifiedBy>schutcha</cp:lastModifiedBy>
  <cp:revision>42</cp:revision>
  <cp:lastPrinted>2013-05-15T06:52:24Z</cp:lastPrinted>
  <dcterms:created xsi:type="dcterms:W3CDTF">2013-05-15T01:35:21Z</dcterms:created>
  <dcterms:modified xsi:type="dcterms:W3CDTF">2013-05-27T02:16:07Z</dcterms:modified>
</cp:coreProperties>
</file>