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3" r:id="rId6"/>
    <p:sldId id="262" r:id="rId7"/>
  </p:sldIdLst>
  <p:sldSz cx="12192000" cy="6858000"/>
  <p:notesSz cx="6858000" cy="9144000"/>
  <p:embeddedFontLst>
    <p:embeddedFont>
      <p:font typeface="TH SarabunPSK" panose="020B0500040200020003" pitchFamily="34" charset="-34"/>
      <p:regular r:id="rId8"/>
      <p:bold r:id="rId9"/>
      <p:italic r:id="rId10"/>
      <p:boldItalic r:id="rId11"/>
    </p:embeddedFont>
    <p:embeddedFont>
      <p:font typeface="Trebuchet MS" panose="020B060302020202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g"/><Relationship Id="rId11" Type="http://schemas.openxmlformats.org/officeDocument/2006/relationships/image" Target="../media/image4.pn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jpg"/><Relationship Id="rId5" Type="http://schemas.openxmlformats.org/officeDocument/2006/relationships/image" Target="../media/image7.jpg"/><Relationship Id="rId10" Type="http://schemas.openxmlformats.org/officeDocument/2006/relationships/image" Target="../media/image4.png"/><Relationship Id="rId4" Type="http://schemas.openxmlformats.org/officeDocument/2006/relationships/image" Target="../media/image6.jpg"/><Relationship Id="rId9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8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การจัดการพื้นที่ 5 ส</a:t>
            </a:r>
            <a:endParaRPr lang="en-US" sz="8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ฝ่ายจัดการข้อมูลสารสนเทศ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97935" y="2733709"/>
            <a:ext cx="2394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ชั้น </a:t>
            </a:r>
            <a:r>
              <a:rPr lang="en-US" sz="8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7E8DB6-4ECC-4F73-A645-171B99626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8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 5 ส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thaiDist"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 5 ส เปนปจจัยพื้นฐานการบริหารคุณภาพที่ จะชวยสรางสภาพแวดลอมที่ดี ในที่ทํางานใหเกิดบรรยากาศที่นาทํางานเกิดความสะอาดเรียบรอยในสำนักงาน        ถูกสุขลักษณะทําให้ เจาหนาที่สามารถใชศักยภาพของตนเองไดอยางเต็มความสามารถ   สรางทัศนคติที่ดีของพนักงาน ตอหนวยงานกิจกรรม 5 ส เปนกลยุทธอีกวิธีหนึ่ง             ที่เปดโอกาสให้บุคลากรมีสวนรวมในการพัฒนาคุณภาพเปนกิจกรรมที่ทําแลวเห็นผลเร็ว และชัดเจนนอกจากนั้นกิจกรรม 5 ส จะเปนพื้นฐานในการนําวิธีการบริหารใหม ๆ เขามาใชในอนาคตตอไป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54E815-8655-4CEF-BA59-F31AC1168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1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หัวใจของ 5 ส</a:t>
            </a:r>
            <a:endParaRPr lang="en-US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0" y="2020989"/>
            <a:ext cx="10284167" cy="3599316"/>
          </a:xfrm>
        </p:spPr>
        <p:txBody>
          <a:bodyPr>
            <a:noAutofit/>
          </a:bodyPr>
          <a:lstStyle/>
          <a:p>
            <a:pPr algn="thaiDist"/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สะสาง (</a:t>
            </a:r>
            <a:r>
              <a:rPr lang="en-US" sz="28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seiri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–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Sort)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คือการแยกระหว่างสิ่งที่จำเป็นกับสิ่งที่ไม่จำเป็น และการกำจัดสิ่งที่ไม่จำเป็นทิ้งไป ยกตัวอย่างเช่นการจัดโกดังเก็บของ และทิ้งอุปกรณ์ที่มีซ้ำหรือไม่จำเป็น</a:t>
            </a:r>
          </a:p>
          <a:p>
            <a:pPr algn="thaiDist"/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สะดวก (</a:t>
            </a:r>
            <a:r>
              <a:rPr lang="en-US" sz="28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seiton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–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Set)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คือการจัดระเบียบเพื่อให้ของใช้สามารถถูกนำมาใช้งานได้อย่างมีประสิทธิภาพ    เพื่อลดเวลาในการค้นหาสำหรับผู้ใช้ทุกคน ยกตัวอย่างเช่นการจัดการกล่องเก็บอุปกรณ์เพื่อให้หยิบใช้ได้ง่าย</a:t>
            </a:r>
          </a:p>
          <a:p>
            <a:pPr algn="thaiDist"/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สะอาด (</a:t>
            </a:r>
            <a:r>
              <a:rPr lang="en-US" sz="28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seiso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– Sweep)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คือการทำความสะอาดสถานที่เพื่อให้ปัญหาต่างๆ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ถูกค้นพบได้ง่ายขึ้น ยกตัวอย่างเช่นการกำจัดขยะเพื่อหารอยรั่ว</a:t>
            </a:r>
          </a:p>
          <a:p>
            <a:pPr algn="thaiDist"/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สร้างมาตรฐาน (</a:t>
            </a:r>
            <a:r>
              <a:rPr lang="en-US" sz="28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seiketsu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– Standardized)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คือการสร้างมาตรฐานเพื่อให้การปฏิบัติการมีระเบียบมากขึ้น ยกตัวอย่างเช่นการสร้างมาตรฐานการดำเนินงานต่าง ๆ ในที่ทำงาน</a:t>
            </a:r>
          </a:p>
          <a:p>
            <a:pPr algn="thaiDist"/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สร้างวินัย (</a:t>
            </a:r>
            <a:r>
              <a:rPr lang="en-US" sz="28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shitsuke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– Sustain)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คือการสร้างวินัยเพื่อให้มาตรฐานและวิธีปฏิบัติการต่างๆสามารถถูกรักษาไว้ในระยะยาว ยกตัวอย่างเช่นการทำระบบให้คะแนนดูว่าพนักงานสามารถปฏิบัติการตามกฏต่าง ๆ ได้ทุกเดือนหรือเปล่า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8922AF-4931-4931-8052-35B28181E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4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/>
          <a:stretch/>
        </p:blipFill>
        <p:spPr>
          <a:xfrm>
            <a:off x="5842398" y="3126519"/>
            <a:ext cx="2737488" cy="1586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พื้นในการทำกิจกรรม</a:t>
            </a:r>
            <a:endParaRPr lang="en-US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0" y="2251117"/>
            <a:ext cx="9613861" cy="555956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สำรวจพื้นที่ชั้น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ที่ใช้ในการจัดกิจกรรม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45" y="5003121"/>
            <a:ext cx="2927047" cy="1592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6" y="3089016"/>
            <a:ext cx="3189887" cy="1509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450" y="3944458"/>
            <a:ext cx="3280410" cy="1552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44" y="5003121"/>
            <a:ext cx="3247281" cy="1536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09" y="4246361"/>
            <a:ext cx="2340387" cy="1755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005" y="2892829"/>
            <a:ext cx="2659473" cy="15737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566031" y="631977"/>
            <a:ext cx="2394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ชั้น </a:t>
            </a:r>
            <a:r>
              <a:rPr lang="en-US" sz="8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</a:t>
            </a: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9173F0-5522-49A2-96A8-639B53C06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5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ประมวลภาพ พื้นที่ ก่อนและหลังทำกิจกรรม 5 ส</a:t>
            </a:r>
            <a:endParaRPr lang="en-US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52302" y="2277786"/>
            <a:ext cx="6118167" cy="4190341"/>
            <a:chOff x="1163782" y="2551281"/>
            <a:chExt cx="6118167" cy="4190341"/>
          </a:xfrm>
        </p:grpSpPr>
        <p:sp>
          <p:nvSpPr>
            <p:cNvPr id="14" name="Pentagon 13"/>
            <p:cNvSpPr/>
            <p:nvPr/>
          </p:nvSpPr>
          <p:spPr>
            <a:xfrm>
              <a:off x="1163782" y="2551281"/>
              <a:ext cx="6118167" cy="4190341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41648" y="4300090"/>
              <a:ext cx="27487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ก่อนทำกิจกรรม 5 ส</a:t>
              </a:r>
              <a:endPara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6" name="Chevron 15"/>
          <p:cNvSpPr/>
          <p:nvPr/>
        </p:nvSpPr>
        <p:spPr>
          <a:xfrm>
            <a:off x="5460630" y="2277785"/>
            <a:ext cx="6344274" cy="419034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01610" y="4012373"/>
            <a:ext cx="276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หลังทำกิจกรรม 5 ส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33" y="2552916"/>
            <a:ext cx="2430641" cy="16774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33" y="4533168"/>
            <a:ext cx="2430641" cy="17207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272" y="2499285"/>
            <a:ext cx="2761488" cy="13567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0" y="4810288"/>
            <a:ext cx="2764791" cy="136059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588752" y="525237"/>
            <a:ext cx="1603248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sz="8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endParaRPr lang="en-US" sz="8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FA9D70-B4D1-4CB2-BBA4-EE442F297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7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ประมวลภาพ พื้นที่ ก่อนและหลังทำกิจกรรม 5 ส</a:t>
            </a:r>
            <a:endParaRPr lang="en-US" sz="4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52302" y="2277786"/>
            <a:ext cx="6118167" cy="4190341"/>
            <a:chOff x="1163782" y="2551281"/>
            <a:chExt cx="6118167" cy="4190341"/>
          </a:xfrm>
        </p:grpSpPr>
        <p:sp>
          <p:nvSpPr>
            <p:cNvPr id="14" name="Pentagon 13"/>
            <p:cNvSpPr/>
            <p:nvPr/>
          </p:nvSpPr>
          <p:spPr>
            <a:xfrm>
              <a:off x="1163782" y="2551281"/>
              <a:ext cx="6118167" cy="4190341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6705" y="2759372"/>
              <a:ext cx="2236124" cy="10581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595920" y="3347992"/>
              <a:ext cx="27500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ก่อนทำกิจกรรม 5 ส</a:t>
              </a:r>
              <a:endPara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6705" y="3988370"/>
              <a:ext cx="2294313" cy="108570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6705" y="5271223"/>
              <a:ext cx="2294313" cy="123993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4915" y="3986059"/>
              <a:ext cx="2258067" cy="1088013"/>
            </a:xfrm>
            <a:prstGeom prst="rect">
              <a:avLst/>
            </a:prstGeom>
          </p:spPr>
        </p:pic>
      </p:grpSp>
      <p:sp>
        <p:nvSpPr>
          <p:cNvPr id="16" name="Chevron 15"/>
          <p:cNvSpPr/>
          <p:nvPr/>
        </p:nvSpPr>
        <p:spPr>
          <a:xfrm>
            <a:off x="5460630" y="2277785"/>
            <a:ext cx="6344274" cy="419034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1447" y="2231126"/>
            <a:ext cx="276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หลังทำกิจกรรม 5 ส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270" y="2846085"/>
            <a:ext cx="2340332" cy="11072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142" y="5252265"/>
            <a:ext cx="2351448" cy="11125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635" y="4027106"/>
            <a:ext cx="2429309" cy="115139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588752" y="561813"/>
            <a:ext cx="1603248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sz="8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en-US" sz="8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5DCD16-841D-4DED-8591-0F2F361E0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9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201</TotalTime>
  <Words>413</Words>
  <Application>Microsoft Office PowerPoint</Application>
  <PresentationFormat>Widescreen</PresentationFormat>
  <Paragraphs>22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TH SarabunPSK</vt:lpstr>
      <vt:lpstr>Arial</vt:lpstr>
      <vt:lpstr>Trebuchet MS</vt:lpstr>
      <vt:lpstr>Berlin</vt:lpstr>
      <vt:lpstr> การจัดการพื้นที่ 5 ส</vt:lpstr>
      <vt:lpstr>หลักการ 5 ส</vt:lpstr>
      <vt:lpstr>หัวใจของ 5 ส</vt:lpstr>
      <vt:lpstr>พื้นในการทำกิจกรรม</vt:lpstr>
      <vt:lpstr>ประมวลภาพ พื้นที่ ก่อนและหลังทำกิจกรรม 5 ส</vt:lpstr>
      <vt:lpstr>ประมวลภาพ พื้นที่ ก่อนและหลังทำกิจกรรม 5 ส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การจัดการพื้นที่ 5 ส</dc:title>
  <dc:creator>krit komjon</dc:creator>
  <cp:lastModifiedBy>Piyavan  Trakunrit</cp:lastModifiedBy>
  <cp:revision>13</cp:revision>
  <dcterms:created xsi:type="dcterms:W3CDTF">2021-05-11T04:00:15Z</dcterms:created>
  <dcterms:modified xsi:type="dcterms:W3CDTF">2021-05-19T07:16:35Z</dcterms:modified>
</cp:coreProperties>
</file>