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022E6E7-F517-4485-A431-0169C3570AA3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F1DFFF1-B984-4E01-92BE-1DD0A7D3F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894686-D8FB-4026-B331-5F0FA8D82D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2FDB0-291B-400B-A159-3490230EA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7669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หมู่บ้านเกษตรกรรมหนองหว้า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 descr="20120114_113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172200" cy="34718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การจัดวางเครื่องมือช่าง</a:t>
            </a:r>
            <a:endParaRPr lang="en-US" sz="6000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6000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 descr="51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2971800" cy="528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51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143000"/>
            <a:ext cx="2962275" cy="5266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7086600" y="2819400"/>
            <a:ext cx="838200" cy="1828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153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หากสวมอุปกรณ์นิรภัยไม่ครบ อุปกรณ์อิเล็กทรอนิกส์จะไม่ทำงาน</a:t>
            </a:r>
            <a:endParaRPr lang="en-US" sz="36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36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 descr="20120114_10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2895600" cy="5147732"/>
          </a:xfrm>
          <a:prstGeom prst="rect">
            <a:avLst/>
          </a:prstGeom>
        </p:spPr>
      </p:pic>
      <p:pic>
        <p:nvPicPr>
          <p:cNvPr id="6" name="Picture 5" descr="20120114_10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90600"/>
            <a:ext cx="2895600" cy="5147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04800"/>
            <a:ext cx="387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การจัดพื้นที่สำนักงาน	</a:t>
            </a:r>
            <a:endParaRPr lang="en-US" sz="40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95800" cy="252888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4419600" cy="2486020"/>
          </a:xfrm>
          <a:prstGeom prst="rect">
            <a:avLst/>
          </a:prstGeom>
        </p:spPr>
      </p:pic>
      <p:pic>
        <p:nvPicPr>
          <p:cNvPr id="5" name="Picture 4" descr="51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90600"/>
            <a:ext cx="2743200" cy="48767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800" y="3810000"/>
            <a:ext cx="9906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990600"/>
            <a:ext cx="387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การจัดพื้นที่สำนักงาน	</a:t>
            </a:r>
            <a:endParaRPr lang="en-US" sz="40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 descr="20120114_101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2895600" cy="5147733"/>
          </a:xfrm>
          <a:prstGeom prst="rect">
            <a:avLst/>
          </a:prstGeom>
        </p:spPr>
      </p:pic>
      <p:pic>
        <p:nvPicPr>
          <p:cNvPr id="4" name="Picture 3" descr="51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86000"/>
            <a:ext cx="51816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ศึกษาดูงานโดยรอบ</a:t>
            </a:r>
            <a:endParaRPr lang="en-US" sz="40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 descr="20120114_102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34" y="962025"/>
            <a:ext cx="4148666" cy="2333624"/>
          </a:xfrm>
          <a:prstGeom prst="rect">
            <a:avLst/>
          </a:prstGeom>
        </p:spPr>
      </p:pic>
      <p:pic>
        <p:nvPicPr>
          <p:cNvPr id="5" name="Picture 4" descr="20120114_102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182534" cy="2352674"/>
          </a:xfrm>
          <a:prstGeom prst="rect">
            <a:avLst/>
          </a:prstGeom>
        </p:spPr>
      </p:pic>
      <p:pic>
        <p:nvPicPr>
          <p:cNvPr id="6" name="Picture 5" descr="20120114_102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2132" y="942974"/>
            <a:ext cx="4148670" cy="2333626"/>
          </a:xfrm>
          <a:prstGeom prst="rect">
            <a:avLst/>
          </a:prstGeom>
        </p:spPr>
      </p:pic>
      <p:pic>
        <p:nvPicPr>
          <p:cNvPr id="8" name="Picture 7" descr="20120114_103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657600"/>
            <a:ext cx="4114800" cy="2314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0114_113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86800" cy="488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457200"/>
            <a:ext cx="2448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ขอบคุณค่ะ</a:t>
            </a:r>
            <a:endParaRPr lang="en-US" sz="60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114_08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"/>
            <a:ext cx="4944533" cy="27813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20120114_085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469" y="3357563"/>
            <a:ext cx="5274731" cy="296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8800" y="914400"/>
            <a:ext cx="3267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00B0F0"/>
                </a:solidFill>
                <a:latin typeface="AC Espressa" pitchFamily="2" charset="0"/>
                <a:cs typeface="AC Espressa" pitchFamily="2" charset="0"/>
              </a:rPr>
              <a:t>ต้อนรับจาก</a:t>
            </a:r>
          </a:p>
          <a:p>
            <a:pPr algn="ctr"/>
            <a:r>
              <a:rPr lang="th-TH" sz="3200" dirty="0" smtClean="0">
                <a:solidFill>
                  <a:srgbClr val="00B0F0"/>
                </a:solidFill>
                <a:latin typeface="AC Espressa" pitchFamily="2" charset="0"/>
                <a:cs typeface="AC Espressa" pitchFamily="2" charset="0"/>
              </a:rPr>
              <a:t>ทีมหมู่เกษตรกรรมหนองหว้า</a:t>
            </a:r>
            <a:endParaRPr lang="en-US" sz="3200" dirty="0">
              <a:solidFill>
                <a:srgbClr val="00B0F0"/>
              </a:solidFill>
              <a:latin typeface="AC Espressa" pitchFamily="2" charset="0"/>
              <a:cs typeface="AC Espress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724400"/>
            <a:ext cx="1811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B0F0"/>
                </a:solidFill>
                <a:latin typeface="AC Espressa" pitchFamily="2" charset="0"/>
                <a:cs typeface="AC Espressa" pitchFamily="2" charset="0"/>
              </a:rPr>
              <a:t>ฟังบรรยาย</a:t>
            </a:r>
            <a:endParaRPr lang="en-US" sz="4400" dirty="0">
              <a:solidFill>
                <a:srgbClr val="00B0F0"/>
              </a:solidFill>
              <a:latin typeface="AC Espressa" pitchFamily="2" charset="0"/>
              <a:cs typeface="AC Espress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1143000"/>
            <a:ext cx="2066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โรงครัว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 descr="20120114_094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029201" cy="2828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45212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990600"/>
            <a:ext cx="2066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โรงครัว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 descr="20120114_094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761600" cy="324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120114_094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10000"/>
            <a:ext cx="4267200" cy="24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0114_094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484534" cy="42100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304800"/>
            <a:ext cx="2066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โรงครัว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114_094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81000"/>
            <a:ext cx="4343400" cy="2443163"/>
          </a:xfrm>
          <a:prstGeom prst="rect">
            <a:avLst/>
          </a:prstGeom>
        </p:spPr>
      </p:pic>
      <p:pic>
        <p:nvPicPr>
          <p:cNvPr id="3" name="Picture 2" descr="51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581400"/>
            <a:ext cx="4572000" cy="2571750"/>
          </a:xfrm>
          <a:prstGeom prst="rect">
            <a:avLst/>
          </a:prstGeom>
        </p:spPr>
      </p:pic>
      <p:pic>
        <p:nvPicPr>
          <p:cNvPr id="4" name="Picture 3" descr="20120114_094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6291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381000"/>
            <a:ext cx="256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โรงเก็บยา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8600"/>
            <a:ext cx="3429000" cy="6095998"/>
          </a:xfrm>
          <a:prstGeom prst="rect">
            <a:avLst/>
          </a:prstGeom>
        </p:spPr>
      </p:pic>
      <p:pic>
        <p:nvPicPr>
          <p:cNvPr id="5" name="Picture 4" descr="20120114_095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95600"/>
            <a:ext cx="5113867" cy="287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838200"/>
            <a:ext cx="256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โรงเก็บยา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848600" cy="4414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1000"/>
            <a:ext cx="2420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ห้องช่าง</a:t>
            </a:r>
            <a:endParaRPr lang="en-US" sz="8000" b="1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221</TotalTime>
  <Words>57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AC Espressa</vt:lpstr>
      <vt:lpstr>AngsanaUPC</vt:lpstr>
      <vt:lpstr>Calibri</vt:lpstr>
      <vt:lpstr>Georgia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Sunisa</dc:creator>
  <cp:lastModifiedBy>IIC</cp:lastModifiedBy>
  <cp:revision>24</cp:revision>
  <dcterms:created xsi:type="dcterms:W3CDTF">2015-06-19T02:34:40Z</dcterms:created>
  <dcterms:modified xsi:type="dcterms:W3CDTF">2015-07-09T05:24:25Z</dcterms:modified>
</cp:coreProperties>
</file>